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6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7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92" r:id="rId4"/>
    <p:sldMasterId id="2147484190" r:id="rId5"/>
  </p:sldMasterIdLst>
  <p:notesMasterIdLst>
    <p:notesMasterId r:id="rId27"/>
  </p:notesMasterIdLst>
  <p:handoutMasterIdLst>
    <p:handoutMasterId r:id="rId28"/>
  </p:handoutMasterIdLst>
  <p:sldIdLst>
    <p:sldId id="359" r:id="rId6"/>
    <p:sldId id="361" r:id="rId7"/>
    <p:sldId id="392" r:id="rId8"/>
    <p:sldId id="384" r:id="rId9"/>
    <p:sldId id="320" r:id="rId10"/>
    <p:sldId id="363" r:id="rId11"/>
    <p:sldId id="398" r:id="rId12"/>
    <p:sldId id="393" r:id="rId13"/>
    <p:sldId id="366" r:id="rId14"/>
    <p:sldId id="375" r:id="rId15"/>
    <p:sldId id="368" r:id="rId16"/>
    <p:sldId id="386" r:id="rId17"/>
    <p:sldId id="399" r:id="rId18"/>
    <p:sldId id="400" r:id="rId19"/>
    <p:sldId id="401" r:id="rId20"/>
    <p:sldId id="402" r:id="rId21"/>
    <p:sldId id="394" r:id="rId22"/>
    <p:sldId id="404" r:id="rId23"/>
    <p:sldId id="403" r:id="rId24"/>
    <p:sldId id="364" r:id="rId25"/>
    <p:sldId id="339" r:id="rId26"/>
  </p:sldIdLst>
  <p:sldSz cx="9144000" cy="6858000" type="screen4x3"/>
  <p:notesSz cx="6950075" cy="923607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09" userDrawn="1">
          <p15:clr>
            <a:srgbClr val="A4A3A4"/>
          </p15:clr>
        </p15:guide>
        <p15:guide id="2" pos="218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FF"/>
    <a:srgbClr val="FF0066"/>
    <a:srgbClr val="FF6600"/>
    <a:srgbClr val="3393B5"/>
    <a:srgbClr val="004821"/>
    <a:srgbClr val="074459"/>
    <a:srgbClr val="FFFF00"/>
    <a:srgbClr val="FFCC66"/>
    <a:srgbClr val="EFF3ED"/>
    <a:srgbClr val="00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4ECA2AF-65DA-4456-98EA-9D09AA14B627}" v="61" dt="2022-12-07T17:46:41.73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81" autoAdjust="0"/>
    <p:restoredTop sz="87457" autoAdjust="0"/>
  </p:normalViewPr>
  <p:slideViewPr>
    <p:cSldViewPr>
      <p:cViewPr varScale="1">
        <p:scale>
          <a:sx n="96" d="100"/>
          <a:sy n="96" d="100"/>
        </p:scale>
        <p:origin x="1902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0" d="100"/>
          <a:sy n="60" d="100"/>
        </p:scale>
        <p:origin x="-2659" y="-86"/>
      </p:cViewPr>
      <p:guideLst>
        <p:guide orient="horz" pos="2909"/>
        <p:guide pos="218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microsoft.com/office/2015/10/relationships/revisionInfo" Target="revisionInfo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Relationship Id="rId8" Type="http://schemas.openxmlformats.org/officeDocument/2006/relationships/slide" Target="slides/slide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andie Terry" userId="2d4ff2ff-446d-416d-9cf4-daf9461ae654" providerId="ADAL" clId="{E4ECA2AF-65DA-4456-98EA-9D09AA14B627}"/>
    <pc:docChg chg="undo custSel addSld modSld sldOrd">
      <pc:chgData name="Candie Terry" userId="2d4ff2ff-446d-416d-9cf4-daf9461ae654" providerId="ADAL" clId="{E4ECA2AF-65DA-4456-98EA-9D09AA14B627}" dt="2022-12-07T17:46:48.765" v="534" actId="14100"/>
      <pc:docMkLst>
        <pc:docMk/>
      </pc:docMkLst>
      <pc:sldChg chg="modSp mod">
        <pc:chgData name="Candie Terry" userId="2d4ff2ff-446d-416d-9cf4-daf9461ae654" providerId="ADAL" clId="{E4ECA2AF-65DA-4456-98EA-9D09AA14B627}" dt="2022-12-06T17:59:52.388" v="57" actId="20577"/>
        <pc:sldMkLst>
          <pc:docMk/>
          <pc:sldMk cId="2002809362" sldId="320"/>
        </pc:sldMkLst>
        <pc:spChg chg="mod">
          <ac:chgData name="Candie Terry" userId="2d4ff2ff-446d-416d-9cf4-daf9461ae654" providerId="ADAL" clId="{E4ECA2AF-65DA-4456-98EA-9D09AA14B627}" dt="2022-12-06T17:59:52.388" v="57" actId="20577"/>
          <ac:spMkLst>
            <pc:docMk/>
            <pc:sldMk cId="2002809362" sldId="320"/>
            <ac:spMk id="8197" creationId="{00000000-0000-0000-0000-000000000000}"/>
          </ac:spMkLst>
        </pc:spChg>
        <pc:spChg chg="mod">
          <ac:chgData name="Candie Terry" userId="2d4ff2ff-446d-416d-9cf4-daf9461ae654" providerId="ADAL" clId="{E4ECA2AF-65DA-4456-98EA-9D09AA14B627}" dt="2022-12-06T17:59:48.933" v="55" actId="20577"/>
          <ac:spMkLst>
            <pc:docMk/>
            <pc:sldMk cId="2002809362" sldId="320"/>
            <ac:spMk id="8198" creationId="{00000000-0000-0000-0000-000000000000}"/>
          </ac:spMkLst>
        </pc:spChg>
        <pc:spChg chg="mod">
          <ac:chgData name="Candie Terry" userId="2d4ff2ff-446d-416d-9cf4-daf9461ae654" providerId="ADAL" clId="{E4ECA2AF-65DA-4456-98EA-9D09AA14B627}" dt="2022-12-06T17:59:44.378" v="54" actId="20577"/>
          <ac:spMkLst>
            <pc:docMk/>
            <pc:sldMk cId="2002809362" sldId="320"/>
            <ac:spMk id="8199" creationId="{00000000-0000-0000-0000-000000000000}"/>
          </ac:spMkLst>
        </pc:spChg>
        <pc:spChg chg="mod">
          <ac:chgData name="Candie Terry" userId="2d4ff2ff-446d-416d-9cf4-daf9461ae654" providerId="ADAL" clId="{E4ECA2AF-65DA-4456-98EA-9D09AA14B627}" dt="2022-12-06T17:59:38.808" v="52" actId="20577"/>
          <ac:spMkLst>
            <pc:docMk/>
            <pc:sldMk cId="2002809362" sldId="320"/>
            <ac:spMk id="8201" creationId="{00000000-0000-0000-0000-000000000000}"/>
          </ac:spMkLst>
        </pc:spChg>
        <pc:spChg chg="mod">
          <ac:chgData name="Candie Terry" userId="2d4ff2ff-446d-416d-9cf4-daf9461ae654" providerId="ADAL" clId="{E4ECA2AF-65DA-4456-98EA-9D09AA14B627}" dt="2022-12-06T17:59:34.576" v="51" actId="20577"/>
          <ac:spMkLst>
            <pc:docMk/>
            <pc:sldMk cId="2002809362" sldId="320"/>
            <ac:spMk id="8202" creationId="{00000000-0000-0000-0000-000000000000}"/>
          </ac:spMkLst>
        </pc:spChg>
        <pc:spChg chg="mod">
          <ac:chgData name="Candie Terry" userId="2d4ff2ff-446d-416d-9cf4-daf9461ae654" providerId="ADAL" clId="{E4ECA2AF-65DA-4456-98EA-9D09AA14B627}" dt="2022-12-06T17:50:16.521" v="28" actId="20577"/>
          <ac:spMkLst>
            <pc:docMk/>
            <pc:sldMk cId="2002809362" sldId="320"/>
            <ac:spMk id="8205" creationId="{00000000-0000-0000-0000-000000000000}"/>
          </ac:spMkLst>
        </pc:spChg>
        <pc:spChg chg="mod">
          <ac:chgData name="Candie Terry" userId="2d4ff2ff-446d-416d-9cf4-daf9461ae654" providerId="ADAL" clId="{E4ECA2AF-65DA-4456-98EA-9D09AA14B627}" dt="2022-12-06T17:55:55.933" v="41" actId="20577"/>
          <ac:spMkLst>
            <pc:docMk/>
            <pc:sldMk cId="2002809362" sldId="320"/>
            <ac:spMk id="8206" creationId="{00000000-0000-0000-0000-000000000000}"/>
          </ac:spMkLst>
        </pc:spChg>
        <pc:spChg chg="mod">
          <ac:chgData name="Candie Terry" userId="2d4ff2ff-446d-416d-9cf4-daf9461ae654" providerId="ADAL" clId="{E4ECA2AF-65DA-4456-98EA-9D09AA14B627}" dt="2022-12-06T17:50:20.947" v="36" actId="20577"/>
          <ac:spMkLst>
            <pc:docMk/>
            <pc:sldMk cId="2002809362" sldId="320"/>
            <ac:spMk id="8208" creationId="{00000000-0000-0000-0000-000000000000}"/>
          </ac:spMkLst>
        </pc:spChg>
        <pc:spChg chg="mod">
          <ac:chgData name="Candie Terry" userId="2d4ff2ff-446d-416d-9cf4-daf9461ae654" providerId="ADAL" clId="{E4ECA2AF-65DA-4456-98EA-9D09AA14B627}" dt="2022-12-06T17:55:59.468" v="43" actId="20577"/>
          <ac:spMkLst>
            <pc:docMk/>
            <pc:sldMk cId="2002809362" sldId="320"/>
            <ac:spMk id="8210" creationId="{00000000-0000-0000-0000-000000000000}"/>
          </ac:spMkLst>
        </pc:spChg>
        <pc:spChg chg="mod">
          <ac:chgData name="Candie Terry" userId="2d4ff2ff-446d-416d-9cf4-daf9461ae654" providerId="ADAL" clId="{E4ECA2AF-65DA-4456-98EA-9D09AA14B627}" dt="2022-12-06T17:55:51.973" v="40" actId="20577"/>
          <ac:spMkLst>
            <pc:docMk/>
            <pc:sldMk cId="2002809362" sldId="320"/>
            <ac:spMk id="8212" creationId="{00000000-0000-0000-0000-000000000000}"/>
          </ac:spMkLst>
        </pc:spChg>
        <pc:spChg chg="mod">
          <ac:chgData name="Candie Terry" userId="2d4ff2ff-446d-416d-9cf4-daf9461ae654" providerId="ADAL" clId="{E4ECA2AF-65DA-4456-98EA-9D09AA14B627}" dt="2022-12-06T17:55:48.039" v="38" actId="20577"/>
          <ac:spMkLst>
            <pc:docMk/>
            <pc:sldMk cId="2002809362" sldId="320"/>
            <ac:spMk id="8214" creationId="{00000000-0000-0000-0000-000000000000}"/>
          </ac:spMkLst>
        </pc:spChg>
        <pc:spChg chg="mod">
          <ac:chgData name="Candie Terry" userId="2d4ff2ff-446d-416d-9cf4-daf9461ae654" providerId="ADAL" clId="{E4ECA2AF-65DA-4456-98EA-9D09AA14B627}" dt="2022-12-06T17:55:42.611" v="37" actId="20577"/>
          <ac:spMkLst>
            <pc:docMk/>
            <pc:sldMk cId="2002809362" sldId="320"/>
            <ac:spMk id="8216" creationId="{00000000-0000-0000-0000-000000000000}"/>
          </ac:spMkLst>
        </pc:spChg>
      </pc:sldChg>
      <pc:sldChg chg="modSp mod">
        <pc:chgData name="Candie Terry" userId="2d4ff2ff-446d-416d-9cf4-daf9461ae654" providerId="ADAL" clId="{E4ECA2AF-65DA-4456-98EA-9D09AA14B627}" dt="2022-12-06T15:38:44.705" v="7" actId="20577"/>
        <pc:sldMkLst>
          <pc:docMk/>
          <pc:sldMk cId="2590615637" sldId="359"/>
        </pc:sldMkLst>
        <pc:spChg chg="mod">
          <ac:chgData name="Candie Terry" userId="2d4ff2ff-446d-416d-9cf4-daf9461ae654" providerId="ADAL" clId="{E4ECA2AF-65DA-4456-98EA-9D09AA14B627}" dt="2022-12-06T15:38:44.705" v="7" actId="20577"/>
          <ac:spMkLst>
            <pc:docMk/>
            <pc:sldMk cId="2590615637" sldId="359"/>
            <ac:spMk id="3" creationId="{00000000-0000-0000-0000-000000000000}"/>
          </ac:spMkLst>
        </pc:spChg>
      </pc:sldChg>
      <pc:sldChg chg="mod">
        <pc:chgData name="Candie Terry" userId="2d4ff2ff-446d-416d-9cf4-daf9461ae654" providerId="ADAL" clId="{E4ECA2AF-65DA-4456-98EA-9D09AA14B627}" dt="2022-12-06T17:44:36.288" v="14" actId="27918"/>
        <pc:sldMkLst>
          <pc:docMk/>
          <pc:sldMk cId="175430503" sldId="361"/>
        </pc:sldMkLst>
      </pc:sldChg>
      <pc:sldChg chg="mod">
        <pc:chgData name="Candie Terry" userId="2d4ff2ff-446d-416d-9cf4-daf9461ae654" providerId="ADAL" clId="{E4ECA2AF-65DA-4456-98EA-9D09AA14B627}" dt="2022-12-06T17:58:03.737" v="50" actId="27918"/>
        <pc:sldMkLst>
          <pc:docMk/>
          <pc:sldMk cId="1832757850" sldId="363"/>
        </pc:sldMkLst>
      </pc:sldChg>
      <pc:sldChg chg="addSp delSp modSp mod">
        <pc:chgData name="Candie Terry" userId="2d4ff2ff-446d-416d-9cf4-daf9461ae654" providerId="ADAL" clId="{E4ECA2AF-65DA-4456-98EA-9D09AA14B627}" dt="2022-12-06T20:55:18.934" v="260" actId="207"/>
        <pc:sldMkLst>
          <pc:docMk/>
          <pc:sldMk cId="458122001" sldId="364"/>
        </pc:sldMkLst>
        <pc:spChg chg="del">
          <ac:chgData name="Candie Terry" userId="2d4ff2ff-446d-416d-9cf4-daf9461ae654" providerId="ADAL" clId="{E4ECA2AF-65DA-4456-98EA-9D09AA14B627}" dt="2022-12-06T20:45:19.055" v="153" actId="478"/>
          <ac:spMkLst>
            <pc:docMk/>
            <pc:sldMk cId="458122001" sldId="364"/>
            <ac:spMk id="3" creationId="{FDDB1216-26FF-9D82-7206-D52364CB8210}"/>
          </ac:spMkLst>
        </pc:spChg>
        <pc:spChg chg="del">
          <ac:chgData name="Candie Terry" userId="2d4ff2ff-446d-416d-9cf4-daf9461ae654" providerId="ADAL" clId="{E4ECA2AF-65DA-4456-98EA-9D09AA14B627}" dt="2022-12-06T20:45:20.660" v="154" actId="478"/>
          <ac:spMkLst>
            <pc:docMk/>
            <pc:sldMk cId="458122001" sldId="364"/>
            <ac:spMk id="4" creationId="{7D016998-59DE-30A1-8E6E-4E9EF9E89AA7}"/>
          </ac:spMkLst>
        </pc:spChg>
        <pc:spChg chg="mod">
          <ac:chgData name="Candie Terry" userId="2d4ff2ff-446d-416d-9cf4-daf9461ae654" providerId="ADAL" clId="{E4ECA2AF-65DA-4456-98EA-9D09AA14B627}" dt="2022-12-06T20:55:18.934" v="260" actId="207"/>
          <ac:spMkLst>
            <pc:docMk/>
            <pc:sldMk cId="458122001" sldId="364"/>
            <ac:spMk id="7" creationId="{D906611F-A7E1-8297-BC8F-1A2FA0349ED5}"/>
          </ac:spMkLst>
        </pc:spChg>
        <pc:spChg chg="add mod">
          <ac:chgData name="Candie Terry" userId="2d4ff2ff-446d-416d-9cf4-daf9461ae654" providerId="ADAL" clId="{E4ECA2AF-65DA-4456-98EA-9D09AA14B627}" dt="2022-12-06T20:54:53.678" v="254" actId="20577"/>
          <ac:spMkLst>
            <pc:docMk/>
            <pc:sldMk cId="458122001" sldId="364"/>
            <ac:spMk id="12" creationId="{CA69ECCC-62AC-ADE1-F4E5-8EBE1F74A95E}"/>
          </ac:spMkLst>
        </pc:spChg>
        <pc:picChg chg="del">
          <ac:chgData name="Candie Terry" userId="2d4ff2ff-446d-416d-9cf4-daf9461ae654" providerId="ADAL" clId="{E4ECA2AF-65DA-4456-98EA-9D09AA14B627}" dt="2022-12-06T20:45:16.408" v="152" actId="478"/>
          <ac:picMkLst>
            <pc:docMk/>
            <pc:sldMk cId="458122001" sldId="364"/>
            <ac:picMk id="5" creationId="{CD00F9EB-3DE7-240D-C89B-7F1275D24F78}"/>
          </ac:picMkLst>
        </pc:picChg>
        <pc:picChg chg="add mod">
          <ac:chgData name="Candie Terry" userId="2d4ff2ff-446d-416d-9cf4-daf9461ae654" providerId="ADAL" clId="{E4ECA2AF-65DA-4456-98EA-9D09AA14B627}" dt="2022-12-06T20:55:06.966" v="256" actId="1076"/>
          <ac:picMkLst>
            <pc:docMk/>
            <pc:sldMk cId="458122001" sldId="364"/>
            <ac:picMk id="8" creationId="{20CE87BD-C16C-4761-8264-394068A39FAB}"/>
          </ac:picMkLst>
        </pc:picChg>
        <pc:picChg chg="add mod">
          <ac:chgData name="Candie Terry" userId="2d4ff2ff-446d-416d-9cf4-daf9461ae654" providerId="ADAL" clId="{E4ECA2AF-65DA-4456-98EA-9D09AA14B627}" dt="2022-12-06T20:55:14.001" v="259" actId="1076"/>
          <ac:picMkLst>
            <pc:docMk/>
            <pc:sldMk cId="458122001" sldId="364"/>
            <ac:picMk id="10" creationId="{6AA1D766-4DC1-37D4-CB5C-5306A522A9A1}"/>
          </ac:picMkLst>
        </pc:picChg>
        <pc:picChg chg="del">
          <ac:chgData name="Candie Terry" userId="2d4ff2ff-446d-416d-9cf4-daf9461ae654" providerId="ADAL" clId="{E4ECA2AF-65DA-4456-98EA-9D09AA14B627}" dt="2022-12-06T20:45:15.181" v="151" actId="478"/>
          <ac:picMkLst>
            <pc:docMk/>
            <pc:sldMk cId="458122001" sldId="364"/>
            <ac:picMk id="1026" creationId="{5B66715B-847F-705E-4D45-0CC18AFC9DFF}"/>
          </ac:picMkLst>
        </pc:picChg>
      </pc:sldChg>
      <pc:sldChg chg="mod">
        <pc:chgData name="Candie Terry" userId="2d4ff2ff-446d-416d-9cf4-daf9461ae654" providerId="ADAL" clId="{E4ECA2AF-65DA-4456-98EA-9D09AA14B627}" dt="2022-12-06T18:12:49.944" v="78" actId="27918"/>
        <pc:sldMkLst>
          <pc:docMk/>
          <pc:sldMk cId="3552640621" sldId="366"/>
        </pc:sldMkLst>
      </pc:sldChg>
      <pc:sldChg chg="modSp mod">
        <pc:chgData name="Candie Terry" userId="2d4ff2ff-446d-416d-9cf4-daf9461ae654" providerId="ADAL" clId="{E4ECA2AF-65DA-4456-98EA-9D09AA14B627}" dt="2022-12-06T18:13:47.353" v="80" actId="20577"/>
        <pc:sldMkLst>
          <pc:docMk/>
          <pc:sldMk cId="3571034032" sldId="368"/>
        </pc:sldMkLst>
        <pc:spChg chg="mod">
          <ac:chgData name="Candie Terry" userId="2d4ff2ff-446d-416d-9cf4-daf9461ae654" providerId="ADAL" clId="{E4ECA2AF-65DA-4456-98EA-9D09AA14B627}" dt="2022-12-06T18:13:47.353" v="80" actId="20577"/>
          <ac:spMkLst>
            <pc:docMk/>
            <pc:sldMk cId="3571034032" sldId="368"/>
            <ac:spMk id="3" creationId="{00000000-0000-0000-0000-000000000000}"/>
          </ac:spMkLst>
        </pc:spChg>
      </pc:sldChg>
      <pc:sldChg chg="modSp mod">
        <pc:chgData name="Candie Terry" userId="2d4ff2ff-446d-416d-9cf4-daf9461ae654" providerId="ADAL" clId="{E4ECA2AF-65DA-4456-98EA-9D09AA14B627}" dt="2022-12-07T15:39:57.975" v="522" actId="20577"/>
        <pc:sldMkLst>
          <pc:docMk/>
          <pc:sldMk cId="3293293930" sldId="375"/>
        </pc:sldMkLst>
        <pc:graphicFrameChg chg="modGraphic">
          <ac:chgData name="Candie Terry" userId="2d4ff2ff-446d-416d-9cf4-daf9461ae654" providerId="ADAL" clId="{E4ECA2AF-65DA-4456-98EA-9D09AA14B627}" dt="2022-12-07T15:39:57.975" v="522" actId="20577"/>
          <ac:graphicFrameMkLst>
            <pc:docMk/>
            <pc:sldMk cId="3293293930" sldId="375"/>
            <ac:graphicFrameMk id="3" creationId="{96508801-12FD-45D1-834B-43F64D0B0EA0}"/>
          </ac:graphicFrameMkLst>
        </pc:graphicFrameChg>
      </pc:sldChg>
      <pc:sldChg chg="addSp delSp modSp mod">
        <pc:chgData name="Candie Terry" userId="2d4ff2ff-446d-416d-9cf4-daf9461ae654" providerId="ADAL" clId="{E4ECA2AF-65DA-4456-98EA-9D09AA14B627}" dt="2022-12-07T17:46:48.765" v="534" actId="14100"/>
        <pc:sldMkLst>
          <pc:docMk/>
          <pc:sldMk cId="1162500274" sldId="384"/>
        </pc:sldMkLst>
        <pc:spChg chg="mod">
          <ac:chgData name="Candie Terry" userId="2d4ff2ff-446d-416d-9cf4-daf9461ae654" providerId="ADAL" clId="{E4ECA2AF-65DA-4456-98EA-9D09AA14B627}" dt="2022-12-07T17:46:32.218" v="531" actId="20577"/>
          <ac:spMkLst>
            <pc:docMk/>
            <pc:sldMk cId="1162500274" sldId="384"/>
            <ac:spMk id="9" creationId="{6DB0A797-F2F8-43E7-BCEA-6C0826F9CA48}"/>
          </ac:spMkLst>
        </pc:spChg>
        <pc:graphicFrameChg chg="del">
          <ac:chgData name="Candie Terry" userId="2d4ff2ff-446d-416d-9cf4-daf9461ae654" providerId="ADAL" clId="{E4ECA2AF-65DA-4456-98EA-9D09AA14B627}" dt="2022-12-07T17:46:27.447" v="523" actId="478"/>
          <ac:graphicFrameMkLst>
            <pc:docMk/>
            <pc:sldMk cId="1162500274" sldId="384"/>
            <ac:graphicFrameMk id="2" creationId="{47063A3B-FA0A-DF8D-8D8B-0EA67B19B1D9}"/>
          </ac:graphicFrameMkLst>
        </pc:graphicFrameChg>
        <pc:graphicFrameChg chg="add mod modGraphic">
          <ac:chgData name="Candie Terry" userId="2d4ff2ff-446d-416d-9cf4-daf9461ae654" providerId="ADAL" clId="{E4ECA2AF-65DA-4456-98EA-9D09AA14B627}" dt="2022-12-07T17:46:48.765" v="534" actId="14100"/>
          <ac:graphicFrameMkLst>
            <pc:docMk/>
            <pc:sldMk cId="1162500274" sldId="384"/>
            <ac:graphicFrameMk id="3" creationId="{8C3D7F67-A80A-8062-51A5-33AF3C4344A9}"/>
          </ac:graphicFrameMkLst>
        </pc:graphicFrameChg>
      </pc:sldChg>
      <pc:sldChg chg="addSp delSp modSp mod">
        <pc:chgData name="Candie Terry" userId="2d4ff2ff-446d-416d-9cf4-daf9461ae654" providerId="ADAL" clId="{E4ECA2AF-65DA-4456-98EA-9D09AA14B627}" dt="2022-12-06T20:27:15.114" v="92" actId="20577"/>
        <pc:sldMkLst>
          <pc:docMk/>
          <pc:sldMk cId="1588952088" sldId="386"/>
        </pc:sldMkLst>
        <pc:spChg chg="mod">
          <ac:chgData name="Candie Terry" userId="2d4ff2ff-446d-416d-9cf4-daf9461ae654" providerId="ADAL" clId="{E4ECA2AF-65DA-4456-98EA-9D09AA14B627}" dt="2022-12-06T20:27:15.114" v="92" actId="20577"/>
          <ac:spMkLst>
            <pc:docMk/>
            <pc:sldMk cId="1588952088" sldId="386"/>
            <ac:spMk id="6" creationId="{5B10F3DC-E11B-487B-9D30-F909FF1EF6CF}"/>
          </ac:spMkLst>
        </pc:spChg>
        <pc:picChg chg="add mod">
          <ac:chgData name="Candie Terry" userId="2d4ff2ff-446d-416d-9cf4-daf9461ae654" providerId="ADAL" clId="{E4ECA2AF-65DA-4456-98EA-9D09AA14B627}" dt="2022-12-06T20:27:09.820" v="84" actId="1076"/>
          <ac:picMkLst>
            <pc:docMk/>
            <pc:sldMk cId="1588952088" sldId="386"/>
            <ac:picMk id="3" creationId="{46A3225F-EBA6-F053-A1F1-33883FA19A4F}"/>
          </ac:picMkLst>
        </pc:picChg>
        <pc:picChg chg="del">
          <ac:chgData name="Candie Terry" userId="2d4ff2ff-446d-416d-9cf4-daf9461ae654" providerId="ADAL" clId="{E4ECA2AF-65DA-4456-98EA-9D09AA14B627}" dt="2022-12-06T20:27:03.958" v="81" actId="478"/>
          <ac:picMkLst>
            <pc:docMk/>
            <pc:sldMk cId="1588952088" sldId="386"/>
            <ac:picMk id="4" creationId="{7868065F-565A-C76D-0608-E66CE762CDC5}"/>
          </ac:picMkLst>
        </pc:picChg>
      </pc:sldChg>
      <pc:sldChg chg="mod">
        <pc:chgData name="Candie Terry" userId="2d4ff2ff-446d-416d-9cf4-daf9461ae654" providerId="ADAL" clId="{E4ECA2AF-65DA-4456-98EA-9D09AA14B627}" dt="2022-12-06T17:49:20.300" v="20" actId="27918"/>
        <pc:sldMkLst>
          <pc:docMk/>
          <pc:sldMk cId="702757214" sldId="392"/>
        </pc:sldMkLst>
      </pc:sldChg>
      <pc:sldChg chg="mod">
        <pc:chgData name="Candie Terry" userId="2d4ff2ff-446d-416d-9cf4-daf9461ae654" providerId="ADAL" clId="{E4ECA2AF-65DA-4456-98EA-9D09AA14B627}" dt="2022-12-06T18:10:30.281" v="71" actId="27918"/>
        <pc:sldMkLst>
          <pc:docMk/>
          <pc:sldMk cId="791215758" sldId="393"/>
        </pc:sldMkLst>
      </pc:sldChg>
      <pc:sldChg chg="addSp delSp modSp mod">
        <pc:chgData name="Candie Terry" userId="2d4ff2ff-446d-416d-9cf4-daf9461ae654" providerId="ADAL" clId="{E4ECA2AF-65DA-4456-98EA-9D09AA14B627}" dt="2022-12-06T20:40:58.803" v="150" actId="20577"/>
        <pc:sldMkLst>
          <pc:docMk/>
          <pc:sldMk cId="635251075" sldId="394"/>
        </pc:sldMkLst>
        <pc:spChg chg="mod">
          <ac:chgData name="Candie Terry" userId="2d4ff2ff-446d-416d-9cf4-daf9461ae654" providerId="ADAL" clId="{E4ECA2AF-65DA-4456-98EA-9D09AA14B627}" dt="2022-12-06T20:40:58.803" v="150" actId="20577"/>
          <ac:spMkLst>
            <pc:docMk/>
            <pc:sldMk cId="635251075" sldId="394"/>
            <ac:spMk id="7" creationId="{0E8A3753-580B-AED1-9537-570AD4037913}"/>
          </ac:spMkLst>
        </pc:spChg>
        <pc:picChg chg="add mod">
          <ac:chgData name="Candie Terry" userId="2d4ff2ff-446d-416d-9cf4-daf9461ae654" providerId="ADAL" clId="{E4ECA2AF-65DA-4456-98EA-9D09AA14B627}" dt="2022-12-06T20:40:55.554" v="142" actId="1076"/>
          <ac:picMkLst>
            <pc:docMk/>
            <pc:sldMk cId="635251075" sldId="394"/>
            <ac:picMk id="3" creationId="{E554D510-9C70-C79E-F858-6565941425D6}"/>
          </ac:picMkLst>
        </pc:picChg>
        <pc:picChg chg="del">
          <ac:chgData name="Candie Terry" userId="2d4ff2ff-446d-416d-9cf4-daf9461ae654" providerId="ADAL" clId="{E4ECA2AF-65DA-4456-98EA-9D09AA14B627}" dt="2022-12-06T20:40:49.547" v="139" actId="478"/>
          <ac:picMkLst>
            <pc:docMk/>
            <pc:sldMk cId="635251075" sldId="394"/>
            <ac:picMk id="4" creationId="{0F42C3D8-2881-603B-1218-23734849FDD7}"/>
          </ac:picMkLst>
        </pc:picChg>
      </pc:sldChg>
      <pc:sldChg chg="mod">
        <pc:chgData name="Candie Terry" userId="2d4ff2ff-446d-416d-9cf4-daf9461ae654" providerId="ADAL" clId="{E4ECA2AF-65DA-4456-98EA-9D09AA14B627}" dt="2022-12-06T18:07:53.116" v="65" actId="27918"/>
        <pc:sldMkLst>
          <pc:docMk/>
          <pc:sldMk cId="290285576" sldId="398"/>
        </pc:sldMkLst>
      </pc:sldChg>
      <pc:sldChg chg="addSp delSp modSp mod">
        <pc:chgData name="Candie Terry" userId="2d4ff2ff-446d-416d-9cf4-daf9461ae654" providerId="ADAL" clId="{E4ECA2AF-65DA-4456-98EA-9D09AA14B627}" dt="2022-12-06T20:28:07.812" v="103" actId="20577"/>
        <pc:sldMkLst>
          <pc:docMk/>
          <pc:sldMk cId="609992624" sldId="399"/>
        </pc:sldMkLst>
        <pc:spChg chg="mod">
          <ac:chgData name="Candie Terry" userId="2d4ff2ff-446d-416d-9cf4-daf9461ae654" providerId="ADAL" clId="{E4ECA2AF-65DA-4456-98EA-9D09AA14B627}" dt="2022-12-06T20:28:07.812" v="103" actId="20577"/>
          <ac:spMkLst>
            <pc:docMk/>
            <pc:sldMk cId="609992624" sldId="399"/>
            <ac:spMk id="5" creationId="{782BD26E-57A7-E1A7-38DC-F3FB2596B57A}"/>
          </ac:spMkLst>
        </pc:spChg>
        <pc:picChg chg="add mod">
          <ac:chgData name="Candie Terry" userId="2d4ff2ff-446d-416d-9cf4-daf9461ae654" providerId="ADAL" clId="{E4ECA2AF-65DA-4456-98EA-9D09AA14B627}" dt="2022-12-06T20:28:01.207" v="95" actId="1076"/>
          <ac:picMkLst>
            <pc:docMk/>
            <pc:sldMk cId="609992624" sldId="399"/>
            <ac:picMk id="3" creationId="{7E10AC87-1A72-18FE-A4BC-79940FE61F18}"/>
          </ac:picMkLst>
        </pc:picChg>
        <pc:picChg chg="del">
          <ac:chgData name="Candie Terry" userId="2d4ff2ff-446d-416d-9cf4-daf9461ae654" providerId="ADAL" clId="{E4ECA2AF-65DA-4456-98EA-9D09AA14B627}" dt="2022-12-06T20:27:36.561" v="93" actId="478"/>
          <ac:picMkLst>
            <pc:docMk/>
            <pc:sldMk cId="609992624" sldId="399"/>
            <ac:picMk id="7" creationId="{A6BE1651-4073-5CA1-75E4-407C4976FBAA}"/>
          </ac:picMkLst>
        </pc:picChg>
      </pc:sldChg>
      <pc:sldChg chg="addSp delSp modSp mod">
        <pc:chgData name="Candie Terry" userId="2d4ff2ff-446d-416d-9cf4-daf9461ae654" providerId="ADAL" clId="{E4ECA2AF-65DA-4456-98EA-9D09AA14B627}" dt="2022-12-06T20:29:02.816" v="114" actId="20577"/>
        <pc:sldMkLst>
          <pc:docMk/>
          <pc:sldMk cId="2632503262" sldId="400"/>
        </pc:sldMkLst>
        <pc:spChg chg="mod">
          <ac:chgData name="Candie Terry" userId="2d4ff2ff-446d-416d-9cf4-daf9461ae654" providerId="ADAL" clId="{E4ECA2AF-65DA-4456-98EA-9D09AA14B627}" dt="2022-12-06T20:29:02.816" v="114" actId="20577"/>
          <ac:spMkLst>
            <pc:docMk/>
            <pc:sldMk cId="2632503262" sldId="400"/>
            <ac:spMk id="5" creationId="{5C07D1DF-BB95-152A-3FAE-01BA6BF02DE6}"/>
          </ac:spMkLst>
        </pc:spChg>
        <pc:picChg chg="add mod">
          <ac:chgData name="Candie Terry" userId="2d4ff2ff-446d-416d-9cf4-daf9461ae654" providerId="ADAL" clId="{E4ECA2AF-65DA-4456-98EA-9D09AA14B627}" dt="2022-12-06T20:28:58.702" v="106" actId="1076"/>
          <ac:picMkLst>
            <pc:docMk/>
            <pc:sldMk cId="2632503262" sldId="400"/>
            <ac:picMk id="3" creationId="{9D7FFD23-5196-5B5B-0D95-96C21B55FD2B}"/>
          </ac:picMkLst>
        </pc:picChg>
        <pc:picChg chg="del">
          <ac:chgData name="Candie Terry" userId="2d4ff2ff-446d-416d-9cf4-daf9461ae654" providerId="ADAL" clId="{E4ECA2AF-65DA-4456-98EA-9D09AA14B627}" dt="2022-12-06T20:28:54.256" v="104" actId="478"/>
          <ac:picMkLst>
            <pc:docMk/>
            <pc:sldMk cId="2632503262" sldId="400"/>
            <ac:picMk id="7" creationId="{66F7F94B-8A18-BA09-1B39-12164DD09F41}"/>
          </ac:picMkLst>
        </pc:picChg>
      </pc:sldChg>
      <pc:sldChg chg="addSp delSp modSp mod">
        <pc:chgData name="Candie Terry" userId="2d4ff2ff-446d-416d-9cf4-daf9461ae654" providerId="ADAL" clId="{E4ECA2AF-65DA-4456-98EA-9D09AA14B627}" dt="2022-12-06T20:30:29.108" v="138" actId="20577"/>
        <pc:sldMkLst>
          <pc:docMk/>
          <pc:sldMk cId="2655991307" sldId="401"/>
        </pc:sldMkLst>
        <pc:spChg chg="mod">
          <ac:chgData name="Candie Terry" userId="2d4ff2ff-446d-416d-9cf4-daf9461ae654" providerId="ADAL" clId="{E4ECA2AF-65DA-4456-98EA-9D09AA14B627}" dt="2022-12-06T20:30:29.108" v="138" actId="20577"/>
          <ac:spMkLst>
            <pc:docMk/>
            <pc:sldMk cId="2655991307" sldId="401"/>
            <ac:spMk id="5" creationId="{95652B52-A171-E5C7-E366-CB107488C89C}"/>
          </ac:spMkLst>
        </pc:spChg>
        <pc:picChg chg="add mod">
          <ac:chgData name="Candie Terry" userId="2d4ff2ff-446d-416d-9cf4-daf9461ae654" providerId="ADAL" clId="{E4ECA2AF-65DA-4456-98EA-9D09AA14B627}" dt="2022-12-06T20:29:44.938" v="118" actId="1076"/>
          <ac:picMkLst>
            <pc:docMk/>
            <pc:sldMk cId="2655991307" sldId="401"/>
            <ac:picMk id="3" creationId="{4921754C-DFEE-799A-42B5-70AEFF51FDD5}"/>
          </ac:picMkLst>
        </pc:picChg>
        <pc:picChg chg="del">
          <ac:chgData name="Candie Terry" userId="2d4ff2ff-446d-416d-9cf4-daf9461ae654" providerId="ADAL" clId="{E4ECA2AF-65DA-4456-98EA-9D09AA14B627}" dt="2022-12-06T20:29:28.211" v="115" actId="478"/>
          <ac:picMkLst>
            <pc:docMk/>
            <pc:sldMk cId="2655991307" sldId="401"/>
            <ac:picMk id="7" creationId="{69C4CD0C-A740-FF8F-0799-7653C7E6B4A0}"/>
          </ac:picMkLst>
        </pc:picChg>
      </pc:sldChg>
      <pc:sldChg chg="addSp delSp modSp mod">
        <pc:chgData name="Candie Terry" userId="2d4ff2ff-446d-416d-9cf4-daf9461ae654" providerId="ADAL" clId="{E4ECA2AF-65DA-4456-98EA-9D09AA14B627}" dt="2022-12-06T20:30:22.776" v="130" actId="20577"/>
        <pc:sldMkLst>
          <pc:docMk/>
          <pc:sldMk cId="260341635" sldId="402"/>
        </pc:sldMkLst>
        <pc:spChg chg="mod">
          <ac:chgData name="Candie Terry" userId="2d4ff2ff-446d-416d-9cf4-daf9461ae654" providerId="ADAL" clId="{E4ECA2AF-65DA-4456-98EA-9D09AA14B627}" dt="2022-12-06T20:30:22.776" v="130" actId="20577"/>
          <ac:spMkLst>
            <pc:docMk/>
            <pc:sldMk cId="260341635" sldId="402"/>
            <ac:spMk id="5" creationId="{22DFA82C-404C-3464-0E7E-5538BC6AB209}"/>
          </ac:spMkLst>
        </pc:spChg>
        <pc:picChg chg="add mod">
          <ac:chgData name="Candie Terry" userId="2d4ff2ff-446d-416d-9cf4-daf9461ae654" providerId="ADAL" clId="{E4ECA2AF-65DA-4456-98EA-9D09AA14B627}" dt="2022-12-06T20:30:18.869" v="122" actId="1076"/>
          <ac:picMkLst>
            <pc:docMk/>
            <pc:sldMk cId="260341635" sldId="402"/>
            <ac:picMk id="3" creationId="{CB5036DB-D0BA-AF4A-77BA-95FA314FE559}"/>
          </ac:picMkLst>
        </pc:picChg>
        <pc:picChg chg="del">
          <ac:chgData name="Candie Terry" userId="2d4ff2ff-446d-416d-9cf4-daf9461ae654" providerId="ADAL" clId="{E4ECA2AF-65DA-4456-98EA-9D09AA14B627}" dt="2022-12-06T20:30:13.506" v="119" actId="478"/>
          <ac:picMkLst>
            <pc:docMk/>
            <pc:sldMk cId="260341635" sldId="402"/>
            <ac:picMk id="7" creationId="{9A5C8460-DC8D-794B-1B1C-C00B0926111A}"/>
          </ac:picMkLst>
        </pc:picChg>
      </pc:sldChg>
      <pc:sldChg chg="addSp delSp modSp new mod ord setBg setClrOvrMap">
        <pc:chgData name="Candie Terry" userId="2d4ff2ff-446d-416d-9cf4-daf9461ae654" providerId="ADAL" clId="{E4ECA2AF-65DA-4456-98EA-9D09AA14B627}" dt="2022-12-06T21:56:32.785" v="506"/>
        <pc:sldMkLst>
          <pc:docMk/>
          <pc:sldMk cId="2304310841" sldId="403"/>
        </pc:sldMkLst>
        <pc:spChg chg="del">
          <ac:chgData name="Candie Terry" userId="2d4ff2ff-446d-416d-9cf4-daf9461ae654" providerId="ADAL" clId="{E4ECA2AF-65DA-4456-98EA-9D09AA14B627}" dt="2022-12-06T21:10:15.268" v="456" actId="478"/>
          <ac:spMkLst>
            <pc:docMk/>
            <pc:sldMk cId="2304310841" sldId="403"/>
            <ac:spMk id="2" creationId="{69788202-EB41-B46B-DC60-604307D2DA71}"/>
          </ac:spMkLst>
        </pc:spChg>
        <pc:spChg chg="del">
          <ac:chgData name="Candie Terry" userId="2d4ff2ff-446d-416d-9cf4-daf9461ae654" providerId="ADAL" clId="{E4ECA2AF-65DA-4456-98EA-9D09AA14B627}" dt="2022-12-06T21:10:17.621" v="457" actId="478"/>
          <ac:spMkLst>
            <pc:docMk/>
            <pc:sldMk cId="2304310841" sldId="403"/>
            <ac:spMk id="3" creationId="{732A18F4-3423-EA6A-D405-6B1E8E3EE7F2}"/>
          </ac:spMkLst>
        </pc:spChg>
        <pc:spChg chg="add mod">
          <ac:chgData name="Candie Terry" userId="2d4ff2ff-446d-416d-9cf4-daf9461ae654" providerId="ADAL" clId="{E4ECA2AF-65DA-4456-98EA-9D09AA14B627}" dt="2022-12-06T21:56:03.709" v="502" actId="26606"/>
          <ac:spMkLst>
            <pc:docMk/>
            <pc:sldMk cId="2304310841" sldId="403"/>
            <ac:spMk id="4" creationId="{1C50D618-DA91-C25A-8982-D084F555B966}"/>
          </ac:spMkLst>
        </pc:spChg>
        <pc:spChg chg="add del">
          <ac:chgData name="Candie Terry" userId="2d4ff2ff-446d-416d-9cf4-daf9461ae654" providerId="ADAL" clId="{E4ECA2AF-65DA-4456-98EA-9D09AA14B627}" dt="2022-12-06T21:56:03.573" v="501" actId="26606"/>
          <ac:spMkLst>
            <pc:docMk/>
            <pc:sldMk cId="2304310841" sldId="403"/>
            <ac:spMk id="2059" creationId="{DE15C149-52C8-4918-9ED9-ABE8F23C3F08}"/>
          </ac:spMkLst>
        </pc:spChg>
        <pc:spChg chg="add del">
          <ac:chgData name="Candie Terry" userId="2d4ff2ff-446d-416d-9cf4-daf9461ae654" providerId="ADAL" clId="{E4ECA2AF-65DA-4456-98EA-9D09AA14B627}" dt="2022-12-06T21:56:03.573" v="501" actId="26606"/>
          <ac:spMkLst>
            <pc:docMk/>
            <pc:sldMk cId="2304310841" sldId="403"/>
            <ac:spMk id="2061" creationId="{7FF4C884-BB12-4BB5-8FE6-DD2A2F1A0ECC}"/>
          </ac:spMkLst>
        </pc:spChg>
        <pc:spChg chg="add del">
          <ac:chgData name="Candie Terry" userId="2d4ff2ff-446d-416d-9cf4-daf9461ae654" providerId="ADAL" clId="{E4ECA2AF-65DA-4456-98EA-9D09AA14B627}" dt="2022-12-06T21:56:03.573" v="501" actId="26606"/>
          <ac:spMkLst>
            <pc:docMk/>
            <pc:sldMk cId="2304310841" sldId="403"/>
            <ac:spMk id="2063" creationId="{886AEC2C-60F0-42F3-B01C-DE5AF49E79A5}"/>
          </ac:spMkLst>
        </pc:spChg>
        <pc:spChg chg="add">
          <ac:chgData name="Candie Terry" userId="2d4ff2ff-446d-416d-9cf4-daf9461ae654" providerId="ADAL" clId="{E4ECA2AF-65DA-4456-98EA-9D09AA14B627}" dt="2022-12-06T21:56:03.709" v="502" actId="26606"/>
          <ac:spMkLst>
            <pc:docMk/>
            <pc:sldMk cId="2304310841" sldId="403"/>
            <ac:spMk id="2068" creationId="{A837E51C-5DBA-44DA-A9BB-43A475B2B75A}"/>
          </ac:spMkLst>
        </pc:spChg>
        <pc:picChg chg="add mod ord">
          <ac:chgData name="Candie Terry" userId="2d4ff2ff-446d-416d-9cf4-daf9461ae654" providerId="ADAL" clId="{E4ECA2AF-65DA-4456-98EA-9D09AA14B627}" dt="2022-12-06T21:56:03.709" v="502" actId="26606"/>
          <ac:picMkLst>
            <pc:docMk/>
            <pc:sldMk cId="2304310841" sldId="403"/>
            <ac:picMk id="2050" creationId="{929093F6-EB3C-0D3B-D592-12A90D54743C}"/>
          </ac:picMkLst>
        </pc:picChg>
        <pc:picChg chg="add del">
          <ac:chgData name="Candie Terry" userId="2d4ff2ff-446d-416d-9cf4-daf9461ae654" providerId="ADAL" clId="{E4ECA2AF-65DA-4456-98EA-9D09AA14B627}" dt="2022-12-06T21:56:03.573" v="501" actId="26606"/>
          <ac:picMkLst>
            <pc:docMk/>
            <pc:sldMk cId="2304310841" sldId="403"/>
            <ac:picMk id="2055" creationId="{23B04196-EE2E-4500-AF8D-C6E01DA9B5FD}"/>
          </ac:picMkLst>
        </pc:picChg>
        <pc:picChg chg="add">
          <ac:chgData name="Candie Terry" userId="2d4ff2ff-446d-416d-9cf4-daf9461ae654" providerId="ADAL" clId="{E4ECA2AF-65DA-4456-98EA-9D09AA14B627}" dt="2022-12-06T21:56:03.709" v="502" actId="26606"/>
          <ac:picMkLst>
            <pc:docMk/>
            <pc:sldMk cId="2304310841" sldId="403"/>
            <ac:picMk id="2065" creationId="{23B04196-EE2E-4500-AF8D-C6E01DA9B5FD}"/>
          </ac:picMkLst>
        </pc:picChg>
        <pc:picChg chg="add">
          <ac:chgData name="Candie Terry" userId="2d4ff2ff-446d-416d-9cf4-daf9461ae654" providerId="ADAL" clId="{E4ECA2AF-65DA-4456-98EA-9D09AA14B627}" dt="2022-12-06T21:56:03.709" v="502" actId="26606"/>
          <ac:picMkLst>
            <pc:docMk/>
            <pc:sldMk cId="2304310841" sldId="403"/>
            <ac:picMk id="2067" creationId="{59DE6476-24D2-43CA-A412-6B79328084B2}"/>
          </ac:picMkLst>
        </pc:picChg>
        <pc:cxnChg chg="add del">
          <ac:chgData name="Candie Terry" userId="2d4ff2ff-446d-416d-9cf4-daf9461ae654" providerId="ADAL" clId="{E4ECA2AF-65DA-4456-98EA-9D09AA14B627}" dt="2022-12-06T21:56:03.573" v="501" actId="26606"/>
          <ac:cxnSpMkLst>
            <pc:docMk/>
            <pc:sldMk cId="2304310841" sldId="403"/>
            <ac:cxnSpMk id="2057" creationId="{85B95145-40F9-436B-89CD-8054CBB2E310}"/>
          </ac:cxnSpMkLst>
        </pc:cxnChg>
        <pc:cxnChg chg="add">
          <ac:chgData name="Candie Terry" userId="2d4ff2ff-446d-416d-9cf4-daf9461ae654" providerId="ADAL" clId="{E4ECA2AF-65DA-4456-98EA-9D09AA14B627}" dt="2022-12-06T21:56:03.709" v="502" actId="26606"/>
          <ac:cxnSpMkLst>
            <pc:docMk/>
            <pc:sldMk cId="2304310841" sldId="403"/>
            <ac:cxnSpMk id="2066" creationId="{85B95145-40F9-436B-89CD-8054CBB2E310}"/>
          </ac:cxnSpMkLst>
        </pc:cxnChg>
        <pc:cxnChg chg="add">
          <ac:chgData name="Candie Terry" userId="2d4ff2ff-446d-416d-9cf4-daf9461ae654" providerId="ADAL" clId="{E4ECA2AF-65DA-4456-98EA-9D09AA14B627}" dt="2022-12-06T21:56:03.709" v="502" actId="26606"/>
          <ac:cxnSpMkLst>
            <pc:docMk/>
            <pc:sldMk cId="2304310841" sldId="403"/>
            <ac:cxnSpMk id="2069" creationId="{45F297AC-A87C-45C9-92EC-F7888119E9B1}"/>
          </ac:cxnSpMkLst>
        </pc:cxnChg>
      </pc:sldChg>
      <pc:sldChg chg="addSp delSp modSp new mod">
        <pc:chgData name="Candie Terry" userId="2d4ff2ff-446d-416d-9cf4-daf9461ae654" providerId="ADAL" clId="{E4ECA2AF-65DA-4456-98EA-9D09AA14B627}" dt="2022-12-06T21:57:51.651" v="509" actId="1076"/>
        <pc:sldMkLst>
          <pc:docMk/>
          <pc:sldMk cId="3131083261" sldId="404"/>
        </pc:sldMkLst>
        <pc:spChg chg="del">
          <ac:chgData name="Candie Terry" userId="2d4ff2ff-446d-416d-9cf4-daf9461ae654" providerId="ADAL" clId="{E4ECA2AF-65DA-4456-98EA-9D09AA14B627}" dt="2022-12-06T20:58:52.559" v="265" actId="478"/>
          <ac:spMkLst>
            <pc:docMk/>
            <pc:sldMk cId="3131083261" sldId="404"/>
            <ac:spMk id="2" creationId="{4A303E95-3119-8CAD-4796-9794E2167959}"/>
          </ac:spMkLst>
        </pc:spChg>
        <pc:spChg chg="del">
          <ac:chgData name="Candie Terry" userId="2d4ff2ff-446d-416d-9cf4-daf9461ae654" providerId="ADAL" clId="{E4ECA2AF-65DA-4456-98EA-9D09AA14B627}" dt="2022-12-06T20:58:54.865" v="266" actId="478"/>
          <ac:spMkLst>
            <pc:docMk/>
            <pc:sldMk cId="3131083261" sldId="404"/>
            <ac:spMk id="3" creationId="{33B34990-F41E-2C9F-0181-D324F81DE0C3}"/>
          </ac:spMkLst>
        </pc:spChg>
        <pc:spChg chg="add mod">
          <ac:chgData name="Candie Terry" userId="2d4ff2ff-446d-416d-9cf4-daf9461ae654" providerId="ADAL" clId="{E4ECA2AF-65DA-4456-98EA-9D09AA14B627}" dt="2022-12-06T21:00:15.692" v="289" actId="1076"/>
          <ac:spMkLst>
            <pc:docMk/>
            <pc:sldMk cId="3131083261" sldId="404"/>
            <ac:spMk id="4" creationId="{09903066-EAE1-8497-F848-82287C6388B7}"/>
          </ac:spMkLst>
        </pc:spChg>
        <pc:spChg chg="add mod">
          <ac:chgData name="Candie Terry" userId="2d4ff2ff-446d-416d-9cf4-daf9461ae654" providerId="ADAL" clId="{E4ECA2AF-65DA-4456-98EA-9D09AA14B627}" dt="2022-12-06T21:57:51.651" v="509" actId="1076"/>
          <ac:spMkLst>
            <pc:docMk/>
            <pc:sldMk cId="3131083261" sldId="404"/>
            <ac:spMk id="5" creationId="{90805631-0CDB-7921-89DC-D30DA1A20BE6}"/>
          </ac:spMkLst>
        </pc:spChg>
        <pc:picChg chg="add del mod">
          <ac:chgData name="Candie Terry" userId="2d4ff2ff-446d-416d-9cf4-daf9461ae654" providerId="ADAL" clId="{E4ECA2AF-65DA-4456-98EA-9D09AA14B627}" dt="2022-12-06T21:01:58.057" v="307" actId="478"/>
          <ac:picMkLst>
            <pc:docMk/>
            <pc:sldMk cId="3131083261" sldId="404"/>
            <ac:picMk id="1026" creationId="{36DD02B7-D46F-D8CD-B148-2E6D1558A454}"/>
          </ac:picMkLst>
        </pc:picChg>
        <pc:picChg chg="add del mod">
          <ac:chgData name="Candie Terry" userId="2d4ff2ff-446d-416d-9cf4-daf9461ae654" providerId="ADAL" clId="{E4ECA2AF-65DA-4456-98EA-9D09AA14B627}" dt="2022-12-06T21:01:10.578" v="301" actId="478"/>
          <ac:picMkLst>
            <pc:docMk/>
            <pc:sldMk cId="3131083261" sldId="404"/>
            <ac:picMk id="1027" creationId="{5D9D14A1-8C7F-6233-2D33-D2F5113B8086}"/>
          </ac:picMkLst>
        </pc:picChg>
        <pc:picChg chg="add del mod">
          <ac:chgData name="Candie Terry" userId="2d4ff2ff-446d-416d-9cf4-daf9461ae654" providerId="ADAL" clId="{E4ECA2AF-65DA-4456-98EA-9D09AA14B627}" dt="2022-12-06T21:01:56.406" v="306" actId="478"/>
          <ac:picMkLst>
            <pc:docMk/>
            <pc:sldMk cId="3131083261" sldId="404"/>
            <ac:picMk id="1028" creationId="{FFD3A8E8-1F30-0050-0893-1D53A0497ADF}"/>
          </ac:picMkLst>
        </pc:picChg>
        <pc:picChg chg="add mod">
          <ac:chgData name="Candie Terry" userId="2d4ff2ff-446d-416d-9cf4-daf9461ae654" providerId="ADAL" clId="{E4ECA2AF-65DA-4456-98EA-9D09AA14B627}" dt="2022-12-06T21:02:10.834" v="311" actId="1076"/>
          <ac:picMkLst>
            <pc:docMk/>
            <pc:sldMk cId="3131083261" sldId="404"/>
            <ac:picMk id="1029" creationId="{FE82F92D-00CA-9412-9999-6BFC16102005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4000" b="0" i="0" u="none" strike="noStrike" kern="1200" cap="none" spc="20" baseline="0">
                <a:solidFill>
                  <a:schemeClr val="accent3">
                    <a:lumMod val="75000"/>
                  </a:schemeClr>
                </a:solidFill>
                <a:latin typeface="Broadway" panose="04040905080B02020502" pitchFamily="82" charset="0"/>
                <a:ea typeface="+mn-ea"/>
                <a:cs typeface="+mn-cs"/>
              </a:defRPr>
            </a:pPr>
            <a:r>
              <a:rPr lang="en-US" sz="4000" dirty="0">
                <a:solidFill>
                  <a:schemeClr val="accent3">
                    <a:lumMod val="75000"/>
                  </a:schemeClr>
                </a:solidFill>
                <a:latin typeface="Broadway" panose="04040905080B02020502" pitchFamily="82" charset="0"/>
              </a:rPr>
              <a:t>Calls for Service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4000" b="0" i="0" u="none" strike="noStrike" kern="1200" cap="none" spc="20" baseline="0">
              <a:solidFill>
                <a:schemeClr val="accent3">
                  <a:lumMod val="75000"/>
                </a:schemeClr>
              </a:solidFill>
              <a:latin typeface="Broadway" panose="04040905080B02020502" pitchFamily="82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 Calls for Service</c:v>
                </c:pt>
              </c:strCache>
            </c:strRef>
          </c:tx>
          <c:spPr>
            <a:ln w="15875" cap="rnd">
              <a:solidFill>
                <a:schemeClr val="accent5">
                  <a:shade val="76000"/>
                </a:schemeClr>
              </a:solidFill>
              <a:round/>
            </a:ln>
            <a:effectLst/>
          </c:spPr>
          <c:marker>
            <c:symbol val="circle"/>
            <c:size val="4"/>
            <c:spPr>
              <a:gradFill rotWithShape="1">
                <a:gsLst>
                  <a:gs pos="0">
                    <a:schemeClr val="accent5">
                      <a:shade val="76000"/>
                      <a:tint val="60000"/>
                      <a:lumMod val="110000"/>
                    </a:schemeClr>
                  </a:gs>
                  <a:gs pos="100000">
                    <a:schemeClr val="accent5">
                      <a:shade val="76000"/>
                      <a:tint val="82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5">
                    <a:shade val="76000"/>
                    <a:shade val="95000"/>
                  </a:schemeClr>
                </a:solidFill>
                <a:round/>
              </a:ln>
              <a:effectLst/>
            </c:spPr>
          </c:marker>
          <c:dLbls>
            <c:dLbl>
              <c:idx val="0"/>
              <c:tx>
                <c:rich>
                  <a:bodyPr/>
                  <a:lstStyle/>
                  <a:p>
                    <a:fld id="{AFA89318-FDB9-4BA8-B275-E7393CC23E7A}" type="VALUE">
                      <a:rPr lang="en-US" b="1"/>
                      <a:pPr/>
                      <a:t>[VALUE]</a:t>
                    </a:fld>
                    <a:endParaRPr lang="en-US"/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C3B1-464A-93E9-CCA82D4B0F12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50A31EFF-D1F1-4373-AE61-1789DD72657C}" type="VALUE">
                      <a:rPr lang="en-US" b="1"/>
                      <a:pPr/>
                      <a:t>[VALUE]</a:t>
                    </a:fld>
                    <a:endParaRPr lang="en-US"/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C3B1-464A-93E9-CCA82D4B0F12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43FDE4EC-BCEA-4ED6-8B15-FEF5283B9D1F}" type="VALUE">
                      <a:rPr lang="en-US" b="1"/>
                      <a:pPr/>
                      <a:t>[VALUE]</a:t>
                    </a:fld>
                    <a:endParaRPr lang="en-US"/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C3B1-464A-93E9-CCA82D4B0F12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672A2713-20E2-4C9E-967D-5CB3A1398233}" type="VALUE">
                      <a:rPr lang="en-US" b="1"/>
                      <a:pPr/>
                      <a:t>[VALUE]</a:t>
                    </a:fld>
                    <a:endParaRPr lang="en-US"/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C3B1-464A-93E9-CCA82D4B0F12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fld id="{07B9EC81-7CD4-478D-A121-05AD2CB5A3DF}" type="VALUE">
                      <a:rPr lang="en-US" b="1"/>
                      <a:pPr/>
                      <a:t>[VALUE]</a:t>
                    </a:fld>
                    <a:endParaRPr lang="en-US"/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C3B1-464A-93E9-CCA82D4B0F12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fld id="{05F2E7B9-DAB6-48BA-82F9-25F3111CD463}" type="VALUE">
                      <a:rPr lang="en-US" b="1"/>
                      <a:pPr/>
                      <a:t>[VALUE]</a:t>
                    </a:fld>
                    <a:endParaRPr lang="en-US"/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D0AC-4811-BC5C-2397C977250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September</c:v>
                </c:pt>
                <c:pt idx="1">
                  <c:v>October</c:v>
                </c:pt>
                <c:pt idx="2">
                  <c:v>November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1386</c:v>
                </c:pt>
                <c:pt idx="1">
                  <c:v>1424</c:v>
                </c:pt>
                <c:pt idx="2">
                  <c:v>1275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C3B1-464A-93E9-CCA82D4B0F1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On View Calls</c:v>
                </c:pt>
              </c:strCache>
            </c:strRef>
          </c:tx>
          <c:spPr>
            <a:ln w="15875" cap="rnd">
              <a:solidFill>
                <a:schemeClr val="accent5">
                  <a:tint val="77000"/>
                </a:schemeClr>
              </a:solidFill>
              <a:round/>
            </a:ln>
            <a:effectLst/>
          </c:spPr>
          <c:marker>
            <c:symbol val="circle"/>
            <c:size val="4"/>
            <c:spPr>
              <a:gradFill rotWithShape="1">
                <a:gsLst>
                  <a:gs pos="0">
                    <a:schemeClr val="accent5">
                      <a:tint val="77000"/>
                      <a:tint val="60000"/>
                      <a:lumMod val="110000"/>
                    </a:schemeClr>
                  </a:gs>
                  <a:gs pos="100000">
                    <a:schemeClr val="accent5">
                      <a:tint val="77000"/>
                      <a:tint val="82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5">
                    <a:tint val="77000"/>
                    <a:shade val="95000"/>
                  </a:schemeClr>
                </a:solidFill>
                <a:round/>
              </a:ln>
              <a:effectLst/>
            </c:spPr>
          </c:marker>
          <c:dLbls>
            <c:dLbl>
              <c:idx val="0"/>
              <c:tx>
                <c:rich>
                  <a:bodyPr/>
                  <a:lstStyle/>
                  <a:p>
                    <a:fld id="{131CBDC4-C859-4B3F-AC29-43F0BBF21CE4}" type="VALUE">
                      <a:rPr lang="en-US" b="1"/>
                      <a:pPr/>
                      <a:t>[VALUE]</a:t>
                    </a:fld>
                    <a:endParaRPr lang="en-US"/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6-C3B1-464A-93E9-CCA82D4B0F12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262A3929-7F28-4DCB-978C-A5CD7DA2CF47}" type="VALUE">
                      <a:rPr lang="en-US" b="1"/>
                      <a:pPr/>
                      <a:t>[VALUE]</a:t>
                    </a:fld>
                    <a:endParaRPr lang="en-US"/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C3B1-464A-93E9-CCA82D4B0F12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C2E3A8F8-114E-491D-BB73-425B7B4868BC}" type="VALUE">
                      <a:rPr lang="en-US" b="1"/>
                      <a:pPr/>
                      <a:t>[VALUE]</a:t>
                    </a:fld>
                    <a:endParaRPr lang="en-US"/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8-C3B1-464A-93E9-CCA82D4B0F12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536BA2D9-1D92-4129-84FD-30767C7899F8}" type="VALUE">
                      <a:rPr lang="en-US" b="1"/>
                      <a:pPr/>
                      <a:t>[VALUE]</a:t>
                    </a:fld>
                    <a:endParaRPr lang="en-US"/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C3B1-464A-93E9-CCA82D4B0F12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fld id="{115422E3-4D59-41AA-BCC6-E2A48E885D86}" type="VALUE">
                      <a:rPr lang="en-US" b="1"/>
                      <a:pPr/>
                      <a:t>[VALUE]</a:t>
                    </a:fld>
                    <a:endParaRPr lang="en-US"/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A-C3B1-464A-93E9-CCA82D4B0F12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fld id="{A082B54C-3D21-4CED-8A9C-0E472DF1D6FE}" type="VALUE">
                      <a:rPr lang="en-US" b="1"/>
                      <a:pPr/>
                      <a:t>[VALUE]</a:t>
                    </a:fld>
                    <a:endParaRPr lang="en-US"/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D0AC-4811-BC5C-2397C977250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September</c:v>
                </c:pt>
                <c:pt idx="1">
                  <c:v>October</c:v>
                </c:pt>
                <c:pt idx="2">
                  <c:v>November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192</c:v>
                </c:pt>
                <c:pt idx="1">
                  <c:v>252</c:v>
                </c:pt>
                <c:pt idx="2">
                  <c:v>178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B-C3B1-464A-93E9-CCA82D4B0F12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605478640"/>
        <c:axId val="605476680"/>
      </c:lineChart>
      <c:catAx>
        <c:axId val="6054786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05476680"/>
        <c:crosses val="autoZero"/>
        <c:auto val="1"/>
        <c:lblAlgn val="ctr"/>
        <c:lblOffset val="100"/>
        <c:noMultiLvlLbl val="0"/>
      </c:catAx>
      <c:valAx>
        <c:axId val="6054766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054786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Calls for Service by District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Calls for Service by District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4.3572998687664045E-2"/>
                  <c:y val="-1.874999999999999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1B06-4BE3-8295-E67BE5E5C548}"/>
                </c:ext>
              </c:extLst>
            </c:dLbl>
            <c:dLbl>
              <c:idx val="1"/>
              <c:layout>
                <c:manualLayout>
                  <c:x val="-3.5239665354330783E-2"/>
                  <c:y val="3.437499999999988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1B06-4BE3-8295-E67BE5E5C548}"/>
                </c:ext>
              </c:extLst>
            </c:dLbl>
            <c:dLbl>
              <c:idx val="2"/>
              <c:layout>
                <c:manualLayout>
                  <c:x val="-3.5239665354330783E-2"/>
                  <c:y val="-3.437487696850393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1B06-4BE3-8295-E67BE5E5C548}"/>
                </c:ext>
              </c:extLst>
            </c:dLbl>
            <c:dLbl>
              <c:idx val="3"/>
              <c:layout>
                <c:manualLayout>
                  <c:x val="-1.4406332020997375E-2"/>
                  <c:y val="1.874999999999999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1B06-4BE3-8295-E67BE5E5C54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District 1</c:v>
                </c:pt>
                <c:pt idx="1">
                  <c:v>District 2</c:v>
                </c:pt>
                <c:pt idx="2">
                  <c:v>District 3</c:v>
                </c:pt>
                <c:pt idx="3">
                  <c:v>District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436</c:v>
                </c:pt>
                <c:pt idx="1">
                  <c:v>215</c:v>
                </c:pt>
                <c:pt idx="2">
                  <c:v>314</c:v>
                </c:pt>
                <c:pt idx="3">
                  <c:v>249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B06-4BE3-8295-E67BE5E5C548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045188672"/>
        <c:axId val="1045187008"/>
      </c:lineChart>
      <c:catAx>
        <c:axId val="10451886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45187008"/>
        <c:crosses val="autoZero"/>
        <c:auto val="1"/>
        <c:lblAlgn val="ctr"/>
        <c:lblOffset val="100"/>
        <c:noMultiLvlLbl val="0"/>
      </c:catAx>
      <c:valAx>
        <c:axId val="10451870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451886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Adult Arrests</c:v>
                </c:pt>
              </c:strCache>
            </c:strRef>
          </c:tx>
          <c:spPr>
            <a:ln w="28575" cap="rnd">
              <a:solidFill>
                <a:schemeClr val="accent4">
                  <a:shade val="76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shade val="76000"/>
                </a:schemeClr>
              </a:solidFill>
              <a:ln w="9525">
                <a:solidFill>
                  <a:schemeClr val="accent4">
                    <a:shade val="76000"/>
                  </a:schemeClr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1.1054354812791259E-2"/>
                  <c:y val="-2.9963042303535588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F42D83B9-A766-4E47-A629-BE00EBD3F31E}" type="VALUE">
                      <a:rPr lang="en-US" b="1"/>
                      <a:pPr>
                        <a:defRPr/>
                      </a:pPr>
                      <a:t>[VALUE]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4.7993197278911562E-2"/>
                      <c:h val="4.035548865215377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21E3-4820-B21E-F32439B469AE}"/>
                </c:ext>
              </c:extLst>
            </c:dLbl>
            <c:dLbl>
              <c:idx val="1"/>
              <c:layout>
                <c:manualLayout>
                  <c:x val="-6.2357556284179556E-17"/>
                  <c:y val="-2.8186274509803967E-2"/>
                </c:manualLayout>
              </c:layout>
              <c:tx>
                <c:rich>
                  <a:bodyPr/>
                  <a:lstStyle/>
                  <a:p>
                    <a:fld id="{D4125185-D0A9-426A-B895-31E6F98FC915}" type="VALUE">
                      <a:rPr lang="en-US" b="1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21E3-4820-B21E-F32439B469AE}"/>
                </c:ext>
              </c:extLst>
            </c:dLbl>
            <c:dLbl>
              <c:idx val="2"/>
              <c:layout>
                <c:manualLayout>
                  <c:x val="1.152217579945364E-2"/>
                  <c:y val="-2.193627450980392E-2"/>
                </c:manualLayout>
              </c:layout>
              <c:tx>
                <c:rich>
                  <a:bodyPr/>
                  <a:lstStyle/>
                  <a:p>
                    <a:fld id="{E5C77D82-734B-414A-B24C-7965BDB52EE1}" type="VALUE">
                      <a:rPr lang="en-US" b="1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21E3-4820-B21E-F32439B469AE}"/>
                </c:ext>
              </c:extLst>
            </c:dLbl>
            <c:dLbl>
              <c:idx val="3"/>
              <c:layout>
                <c:manualLayout>
                  <c:x val="-3.0187074829931973E-3"/>
                  <c:y val="-3.4865099583140345E-2"/>
                </c:manualLayout>
              </c:layout>
              <c:tx>
                <c:rich>
                  <a:bodyPr/>
                  <a:lstStyle/>
                  <a:p>
                    <a:fld id="{3E4DA5E2-7231-448A-B3F7-6D3EDBC550D4}" type="VALUE">
                      <a:rPr lang="en-US" b="1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4.7562500000000001E-2"/>
                      <c:h val="5.1453248031496056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21E3-4820-B21E-F32439B469AE}"/>
                </c:ext>
              </c:extLst>
            </c:dLbl>
            <c:dLbl>
              <c:idx val="4"/>
              <c:layout>
                <c:manualLayout>
                  <c:x val="2.4659863945578229E-3"/>
                  <c:y val="-1.2132352941176516E-2"/>
                </c:manualLayout>
              </c:layout>
              <c:tx>
                <c:rich>
                  <a:bodyPr/>
                  <a:lstStyle/>
                  <a:p>
                    <a:fld id="{8A3BACBA-9264-49C3-A02F-038C395E6037}" type="VALUE">
                      <a:rPr lang="en-US" b="1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21E3-4820-B21E-F32439B469AE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fld id="{494690C1-2817-404B-B5DD-40DFA764EB36}" type="VALUE">
                      <a:rPr lang="en-US" b="1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5A4E-451C-AC69-7134412E50A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September</c:v>
                </c:pt>
                <c:pt idx="1">
                  <c:v>October</c:v>
                </c:pt>
                <c:pt idx="2">
                  <c:v>November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26</c:v>
                </c:pt>
                <c:pt idx="1">
                  <c:v>17</c:v>
                </c:pt>
                <c:pt idx="2">
                  <c:v>20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21E3-4820-B21E-F32439B469A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Juvenile Arrests</c:v>
                </c:pt>
              </c:strCache>
            </c:strRef>
          </c:tx>
          <c:spPr>
            <a:ln w="28575" cap="rnd">
              <a:solidFill>
                <a:schemeClr val="accent4">
                  <a:tint val="77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tint val="77000"/>
                </a:schemeClr>
              </a:solidFill>
              <a:ln w="9525">
                <a:solidFill>
                  <a:schemeClr val="accent4">
                    <a:tint val="77000"/>
                  </a:schemeClr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1.7984626921634796E-2"/>
                  <c:y val="-1.8504901960784404E-2"/>
                </c:manualLayout>
              </c:layout>
              <c:tx>
                <c:rich>
                  <a:bodyPr/>
                  <a:lstStyle/>
                  <a:p>
                    <a:fld id="{1E32A998-E6A8-47F8-BBA7-45B4077B1A48}" type="VALUE">
                      <a:rPr lang="en-US" b="1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6-21E3-4820-B21E-F32439B469AE}"/>
                </c:ext>
              </c:extLst>
            </c:dLbl>
            <c:dLbl>
              <c:idx val="1"/>
              <c:layout>
                <c:manualLayout>
                  <c:x val="8.3333333333333332E-3"/>
                  <c:y val="-2.1384900416859656E-2"/>
                </c:manualLayout>
              </c:layout>
              <c:tx>
                <c:rich>
                  <a:bodyPr/>
                  <a:lstStyle/>
                  <a:p>
                    <a:fld id="{1D6DC237-F1AE-4006-8F74-41C4774D5E3D}" type="VALUE">
                      <a:rPr lang="en-US" b="1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21E3-4820-B21E-F32439B469AE}"/>
                </c:ext>
              </c:extLst>
            </c:dLbl>
            <c:dLbl>
              <c:idx val="2"/>
              <c:layout>
                <c:manualLayout>
                  <c:x val="1.1564625850340135E-2"/>
                  <c:y val="-2.6960784313725582E-2"/>
                </c:manualLayout>
              </c:layout>
              <c:tx>
                <c:rich>
                  <a:bodyPr/>
                  <a:lstStyle/>
                  <a:p>
                    <a:fld id="{BDDE2983-37AC-4824-9A3E-D56D727893D4}" type="VALUE">
                      <a:rPr lang="en-US" b="1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8-21E3-4820-B21E-F32439B469AE}"/>
                </c:ext>
              </c:extLst>
            </c:dLbl>
            <c:dLbl>
              <c:idx val="3"/>
              <c:layout>
                <c:manualLayout>
                  <c:x val="-2.8061224489797166E-3"/>
                  <c:y val="-4.4117647058823622E-2"/>
                </c:manualLayout>
              </c:layout>
              <c:tx>
                <c:rich>
                  <a:bodyPr/>
                  <a:lstStyle/>
                  <a:p>
                    <a:fld id="{65735B4D-B10C-4D9A-9498-526676A17FA9}" type="VALUE">
                      <a:rPr lang="en-US" b="1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21E3-4820-B21E-F32439B469AE}"/>
                </c:ext>
              </c:extLst>
            </c:dLbl>
            <c:dLbl>
              <c:idx val="4"/>
              <c:layout>
                <c:manualLayout>
                  <c:x val="1.3052788044351475E-2"/>
                  <c:y val="-2.0281766249807008E-2"/>
                </c:manualLayout>
              </c:layout>
              <c:tx>
                <c:rich>
                  <a:bodyPr/>
                  <a:lstStyle/>
                  <a:p>
                    <a:fld id="{739F0070-A1E9-4B66-ABAB-8E0885E60488}" type="VALUE">
                      <a:rPr lang="en-US" b="1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A-21E3-4820-B21E-F32439B469AE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fld id="{D741B968-4097-43B2-AA67-60B0672DD32B}" type="VALUE">
                      <a:rPr lang="en-US" b="1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5A4E-451C-AC69-7134412E50A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September</c:v>
                </c:pt>
                <c:pt idx="1">
                  <c:v>October</c:v>
                </c:pt>
                <c:pt idx="2">
                  <c:v>November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4</c:v>
                </c:pt>
                <c:pt idx="1">
                  <c:v>5</c:v>
                </c:pt>
                <c:pt idx="2">
                  <c:v>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B-21E3-4820-B21E-F32439B469A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05475112"/>
        <c:axId val="605477856"/>
      </c:lineChart>
      <c:catAx>
        <c:axId val="6054751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05477856"/>
        <c:crosses val="autoZero"/>
        <c:auto val="1"/>
        <c:lblAlgn val="ctr"/>
        <c:lblOffset val="100"/>
        <c:noMultiLvlLbl val="0"/>
      </c:catAx>
      <c:valAx>
        <c:axId val="6054778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054751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cap="none" spc="2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4000" dirty="0">
                <a:solidFill>
                  <a:schemeClr val="accent3">
                    <a:lumMod val="75000"/>
                  </a:schemeClr>
                </a:solidFill>
                <a:latin typeface="Broadway" panose="04040905080B02020502" pitchFamily="82" charset="0"/>
              </a:rPr>
              <a:t>Traffic Citations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cap="none" spc="2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5.6398764548370846E-2"/>
          <c:y val="0.13242048788019142"/>
          <c:w val="0.92508271693311062"/>
          <c:h val="0.73970684730585146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Traffic Citations</c:v>
                </c:pt>
              </c:strCache>
            </c:strRef>
          </c:tx>
          <c:spPr>
            <a:ln w="15875" cap="rnd">
              <a:solidFill>
                <a:schemeClr val="accent3">
                  <a:shade val="65000"/>
                </a:schemeClr>
              </a:solidFill>
              <a:round/>
            </a:ln>
            <a:effectLst/>
          </c:spPr>
          <c:marker>
            <c:symbol val="circle"/>
            <c:size val="4"/>
            <c:spPr>
              <a:gradFill rotWithShape="1">
                <a:gsLst>
                  <a:gs pos="0">
                    <a:schemeClr val="accent3">
                      <a:shade val="65000"/>
                      <a:tint val="60000"/>
                      <a:lumMod val="110000"/>
                    </a:schemeClr>
                  </a:gs>
                  <a:gs pos="100000">
                    <a:schemeClr val="accent3">
                      <a:shade val="65000"/>
                      <a:tint val="82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3">
                    <a:shade val="65000"/>
                    <a:shade val="95000"/>
                  </a:schemeClr>
                </a:solidFill>
                <a:round/>
              </a:ln>
              <a:effectLst/>
            </c:spPr>
          </c:marker>
          <c:dLbls>
            <c:dLbl>
              <c:idx val="0"/>
              <c:layout>
                <c:manualLayout>
                  <c:x val="-4.0404040404040407E-2"/>
                  <c:y val="-3.4313725490196033E-2"/>
                </c:manualLayout>
              </c:layout>
              <c:tx>
                <c:rich>
                  <a:bodyPr/>
                  <a:lstStyle/>
                  <a:p>
                    <a:fld id="{B7C5FA52-7D90-489F-A551-AB55C0C7364A}" type="VALUE">
                      <a:rPr lang="en-US" b="1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8E46-4191-8695-8BFE745D8FC4}"/>
                </c:ext>
              </c:extLst>
            </c:dLbl>
            <c:dLbl>
              <c:idx val="1"/>
              <c:layout>
                <c:manualLayout>
                  <c:x val="-2.5252525252525315E-2"/>
                  <c:y val="2.4509803921568627E-2"/>
                </c:manualLayout>
              </c:layout>
              <c:tx>
                <c:rich>
                  <a:bodyPr/>
                  <a:lstStyle/>
                  <a:p>
                    <a:fld id="{F3A7A43B-E1EA-49C1-B1C0-AAFE91624986}" type="VALUE">
                      <a:rPr lang="en-US" b="1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8E46-4191-8695-8BFE745D8FC4}"/>
                </c:ext>
              </c:extLst>
            </c:dLbl>
            <c:dLbl>
              <c:idx val="2"/>
              <c:layout>
                <c:manualLayout>
                  <c:x val="-8.4175084175084174E-3"/>
                  <c:y val="-2.4509803921568627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E0A4FB75-797B-421C-829D-A287E6EA37CF}" type="VALUE">
                      <a:rPr lang="en-US" b="1"/>
                      <a:pPr>
                        <a:defRPr/>
                      </a:pPr>
                      <a:t>[VALUE]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3.8434343434343432E-2"/>
                      <c:h val="4.5257449436467506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8E46-4191-8695-8BFE745D8FC4}"/>
                </c:ext>
              </c:extLst>
            </c:dLbl>
            <c:dLbl>
              <c:idx val="3"/>
              <c:layout>
                <c:manualLayout>
                  <c:x val="-2.8619528619528743E-2"/>
                  <c:y val="-4.6568627450980393E-2"/>
                </c:manualLayout>
              </c:layout>
              <c:tx>
                <c:rich>
                  <a:bodyPr/>
                  <a:lstStyle/>
                  <a:p>
                    <a:fld id="{74F8B1F2-D23F-485B-AE47-0EBACD663A2B}" type="VALUE">
                      <a:rPr lang="en-US" b="1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8E46-4191-8695-8BFE745D8FC4}"/>
                </c:ext>
              </c:extLst>
            </c:dLbl>
            <c:dLbl>
              <c:idx val="4"/>
              <c:layout>
                <c:manualLayout>
                  <c:x val="-4.048821548821549E-2"/>
                  <c:y val="-4.4117647058823484E-2"/>
                </c:manualLayout>
              </c:layout>
              <c:tx>
                <c:rich>
                  <a:bodyPr/>
                  <a:lstStyle/>
                  <a:p>
                    <a:fld id="{A3467412-3E1A-476D-B82D-E9FC185D0B79}" type="VALUE">
                      <a:rPr lang="en-US" b="1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8E46-4191-8695-8BFE745D8FC4}"/>
                </c:ext>
              </c:extLst>
            </c:dLbl>
            <c:dLbl>
              <c:idx val="5"/>
              <c:layout>
                <c:manualLayout>
                  <c:x val="-5.0505050505050509E-3"/>
                  <c:y val="9.8039215686273606E-3"/>
                </c:manualLayout>
              </c:layout>
              <c:tx>
                <c:rich>
                  <a:bodyPr/>
                  <a:lstStyle/>
                  <a:p>
                    <a:fld id="{B8CD5AD5-4E6E-43E5-91C4-03E5A7A252F5}" type="VALUE">
                      <a:rPr lang="en-US" b="1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89AC-4750-9480-DE3BB412EE3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September</c:v>
                </c:pt>
                <c:pt idx="1">
                  <c:v>October</c:v>
                </c:pt>
                <c:pt idx="2">
                  <c:v>November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108</c:v>
                </c:pt>
                <c:pt idx="1">
                  <c:v>133</c:v>
                </c:pt>
                <c:pt idx="2">
                  <c:v>105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8E46-4191-8695-8BFE745D8FC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DUI's</c:v>
                </c:pt>
              </c:strCache>
            </c:strRef>
          </c:tx>
          <c:spPr>
            <a:ln w="158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4"/>
            <c:spPr>
              <a:gradFill rotWithShape="1">
                <a:gsLst>
                  <a:gs pos="0">
                    <a:schemeClr val="accent3">
                      <a:tint val="60000"/>
                      <a:lumMod val="110000"/>
                    </a:schemeClr>
                  </a:gs>
                  <a:gs pos="100000">
                    <a:schemeClr val="accent3">
                      <a:tint val="82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3">
                    <a:shade val="95000"/>
                  </a:schemeClr>
                </a:solidFill>
                <a:round/>
              </a:ln>
              <a:effectLst/>
            </c:spPr>
          </c:marker>
          <c:dLbls>
            <c:dLbl>
              <c:idx val="0"/>
              <c:layout>
                <c:manualLayout>
                  <c:x val="4.5665314562952052E-3"/>
                  <c:y val="-2.5612745098039215E-2"/>
                </c:manualLayout>
              </c:layout>
              <c:tx>
                <c:rich>
                  <a:bodyPr/>
                  <a:lstStyle/>
                  <a:p>
                    <a:fld id="{5B4E9251-59D4-4D25-B4B1-4DDB53C494A0}" type="VALUE">
                      <a:rPr lang="en-US" b="1" dirty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6-8E46-4191-8695-8BFE745D8FC4}"/>
                </c:ext>
              </c:extLst>
            </c:dLbl>
            <c:dLbl>
              <c:idx val="1"/>
              <c:layout>
                <c:manualLayout>
                  <c:x val="1.1058485113603224E-2"/>
                  <c:y val="-3.2291570171375635E-2"/>
                </c:manualLayout>
              </c:layout>
              <c:tx>
                <c:rich>
                  <a:bodyPr/>
                  <a:lstStyle/>
                  <a:p>
                    <a:fld id="{027BD3F7-6991-44EE-BECB-B9C54254E8EE}" type="VALUE">
                      <a:rPr lang="en-US" b="1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8E46-4191-8695-8BFE745D8FC4}"/>
                </c:ext>
              </c:extLst>
            </c:dLbl>
            <c:dLbl>
              <c:idx val="2"/>
              <c:layout>
                <c:manualLayout>
                  <c:x val="-1.283703173466953E-3"/>
                  <c:y val="-2.1384707426277686E-2"/>
                </c:manualLayout>
              </c:layout>
              <c:tx>
                <c:rich>
                  <a:bodyPr/>
                  <a:lstStyle/>
                  <a:p>
                    <a:fld id="{AE76582E-0452-46F3-840E-5FD6DC69305D}" type="VALUE">
                      <a:rPr lang="en-US" b="1" dirty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8-8E46-4191-8695-8BFE745D8FC4}"/>
                </c:ext>
              </c:extLst>
            </c:dLbl>
            <c:dLbl>
              <c:idx val="3"/>
              <c:layout>
                <c:manualLayout>
                  <c:x val="-5.0505050505050509E-3"/>
                  <c:y val="-2.9411764705882353E-2"/>
                </c:manualLayout>
              </c:layout>
              <c:tx>
                <c:rich>
                  <a:bodyPr/>
                  <a:lstStyle/>
                  <a:p>
                    <a:fld id="{C7F392BB-1769-41CF-ABA9-5B2BB79A85AC}" type="VALUE">
                      <a:rPr lang="en-US" b="1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8E46-4191-8695-8BFE745D8FC4}"/>
                </c:ext>
              </c:extLst>
            </c:dLbl>
            <c:dLbl>
              <c:idx val="4"/>
              <c:layout>
                <c:manualLayout>
                  <c:x val="3.2828282828282827E-3"/>
                  <c:y val="-1.5808823529411764E-2"/>
                </c:manualLayout>
              </c:layout>
              <c:tx>
                <c:rich>
                  <a:bodyPr/>
                  <a:lstStyle/>
                  <a:p>
                    <a:fld id="{0ACBC8F4-2ACB-419B-8597-2AB7E0991FFE}" type="VALUE">
                      <a:rPr lang="en-US" b="1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A-8E46-4191-8695-8BFE745D8FC4}"/>
                </c:ext>
              </c:extLst>
            </c:dLbl>
            <c:dLbl>
              <c:idx val="5"/>
              <c:layout>
                <c:manualLayout>
                  <c:x val="-3.3670033670033794E-2"/>
                  <c:y val="-1.7156862745098041E-2"/>
                </c:manualLayout>
              </c:layout>
              <c:tx>
                <c:rich>
                  <a:bodyPr/>
                  <a:lstStyle/>
                  <a:p>
                    <a:fld id="{C5146109-6732-4C4A-8899-47A4FEC1B1B3}" type="VALUE">
                      <a:rPr lang="en-US" b="1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89AC-4750-9480-DE3BB412EE3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September</c:v>
                </c:pt>
                <c:pt idx="1">
                  <c:v>October</c:v>
                </c:pt>
                <c:pt idx="2">
                  <c:v>November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5</c:v>
                </c:pt>
                <c:pt idx="1">
                  <c:v>3</c:v>
                </c:pt>
                <c:pt idx="2">
                  <c:v>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B-8E46-4191-8695-8BFE745D8FC4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Warnings</c:v>
                </c:pt>
              </c:strCache>
            </c:strRef>
          </c:tx>
          <c:spPr>
            <a:ln w="15875" cap="rnd">
              <a:solidFill>
                <a:schemeClr val="accent3">
                  <a:tint val="65000"/>
                </a:schemeClr>
              </a:solidFill>
              <a:round/>
            </a:ln>
            <a:effectLst/>
          </c:spPr>
          <c:marker>
            <c:symbol val="circle"/>
            <c:size val="4"/>
            <c:spPr>
              <a:gradFill rotWithShape="1">
                <a:gsLst>
                  <a:gs pos="0">
                    <a:schemeClr val="accent3">
                      <a:tint val="65000"/>
                      <a:tint val="60000"/>
                      <a:lumMod val="110000"/>
                    </a:schemeClr>
                  </a:gs>
                  <a:gs pos="100000">
                    <a:schemeClr val="accent3">
                      <a:tint val="65000"/>
                      <a:tint val="82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3">
                    <a:tint val="65000"/>
                    <a:shade val="95000"/>
                  </a:schemeClr>
                </a:solidFill>
                <a:round/>
              </a:ln>
              <a:effectLst/>
            </c:spPr>
          </c:marker>
          <c:dLbls>
            <c:dLbl>
              <c:idx val="0"/>
              <c:layout>
                <c:manualLayout>
                  <c:x val="-3.819400322405998E-17"/>
                  <c:y val="0"/>
                </c:manualLayout>
              </c:layout>
              <c:tx>
                <c:rich>
                  <a:bodyPr/>
                  <a:lstStyle/>
                  <a:p>
                    <a:fld id="{805C09FE-7F66-4828-918F-53C4348C5DE7}" type="VALUE">
                      <a:rPr lang="en-US" b="1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C-8E46-4191-8695-8BFE745D8FC4}"/>
                </c:ext>
              </c:extLst>
            </c:dLbl>
            <c:dLbl>
              <c:idx val="1"/>
              <c:layout>
                <c:manualLayout>
                  <c:x val="-2.1674752777115598E-3"/>
                  <c:y val="-1.4705882352941176E-2"/>
                </c:manualLayout>
              </c:layout>
              <c:tx>
                <c:rich>
                  <a:bodyPr/>
                  <a:lstStyle/>
                  <a:p>
                    <a:fld id="{13F13EE2-500B-4C58-890C-4BA2179B9C43}" type="VALUE">
                      <a:rPr lang="en-US" b="1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D-8E46-4191-8695-8BFE745D8FC4}"/>
                </c:ext>
              </c:extLst>
            </c:dLbl>
            <c:dLbl>
              <c:idx val="2"/>
              <c:layout>
                <c:manualLayout>
                  <c:x val="-8.9856570958934401E-3"/>
                  <c:y val="2.8308823529411765E-2"/>
                </c:manualLayout>
              </c:layout>
              <c:tx>
                <c:rich>
                  <a:bodyPr/>
                  <a:lstStyle/>
                  <a:p>
                    <a:fld id="{2FF05C86-5757-48C8-B990-ACF4F4A3D589}" type="VALUE">
                      <a:rPr lang="en-US" b="1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E-8E46-4191-8695-8BFE745D8FC4}"/>
                </c:ext>
              </c:extLst>
            </c:dLbl>
            <c:dLbl>
              <c:idx val="3"/>
              <c:layout>
                <c:manualLayout>
                  <c:x val="-4.8821548821548821E-2"/>
                  <c:y val="5.1470588235294115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D7013F4E-FF94-4809-9797-5C2AD15ACA96}" type="VALUE">
                      <a:rPr lang="en-US" b="1"/>
                      <a:pPr>
                        <a:defRPr/>
                      </a:pPr>
                      <a:t>[VALUE]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7171717171717172E-2"/>
                      <c:h val="4.0355488652153777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F-8E46-4191-8695-8BFE745D8FC4}"/>
                </c:ext>
              </c:extLst>
            </c:dLbl>
            <c:dLbl>
              <c:idx val="4"/>
              <c:layout>
                <c:manualLayout>
                  <c:x val="-1.2837031734670764E-3"/>
                  <c:y val="-7.2302956615717152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C73FA9B6-6F7A-4D71-B3FD-46D27F160794}" type="VALUE">
                      <a:rPr lang="en-US" b="1"/>
                      <a:pPr>
                        <a:defRPr/>
                      </a:pPr>
                      <a:t>[VALUE]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0437710437710441E-2"/>
                      <c:h val="4.2806469044310631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0-8E46-4191-8695-8BFE745D8FC4}"/>
                </c:ext>
              </c:extLst>
            </c:dLbl>
            <c:dLbl>
              <c:idx val="5"/>
              <c:layout>
                <c:manualLayout>
                  <c:x val="-1.5151515151515152E-2"/>
                  <c:y val="-1.2254901960784314E-2"/>
                </c:manualLayout>
              </c:layout>
              <c:tx>
                <c:rich>
                  <a:bodyPr/>
                  <a:lstStyle/>
                  <a:p>
                    <a:fld id="{3A2CAE13-9E50-4249-96F2-1C3423628C50}" type="VALUE">
                      <a:rPr lang="en-US" b="1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89AC-4750-9480-DE3BB412EE3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September</c:v>
                </c:pt>
                <c:pt idx="1">
                  <c:v>October</c:v>
                </c:pt>
                <c:pt idx="2">
                  <c:v>November</c:v>
                </c:pt>
              </c:strCache>
            </c:strRef>
          </c:cat>
          <c:val>
            <c:numRef>
              <c:f>Sheet1!$D$2:$D$4</c:f>
              <c:numCache>
                <c:formatCode>General</c:formatCode>
                <c:ptCount val="3"/>
                <c:pt idx="0">
                  <c:v>89</c:v>
                </c:pt>
                <c:pt idx="1">
                  <c:v>105</c:v>
                </c:pt>
                <c:pt idx="2">
                  <c:v>70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1-8E46-4191-8695-8BFE745D8FC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05479816"/>
        <c:axId val="605481384"/>
      </c:lineChart>
      <c:catAx>
        <c:axId val="6054798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05481384"/>
        <c:crosses val="autoZero"/>
        <c:auto val="1"/>
        <c:lblAlgn val="ctr"/>
        <c:lblOffset val="100"/>
        <c:noMultiLvlLbl val="0"/>
      </c:catAx>
      <c:valAx>
        <c:axId val="6054813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054798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Cititations Issued by District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5.6479166666666664E-2"/>
                  <c:y val="-3.1250000000000002E-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3259-4BCD-9CCB-A5D290D12563}"/>
                </c:ext>
              </c:extLst>
            </c:dLbl>
            <c:dLbl>
              <c:idx val="1"/>
              <c:layout>
                <c:manualLayout>
                  <c:x val="-3.3562500000000002E-2"/>
                  <c:y val="3.437500000000000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3259-4BCD-9CCB-A5D290D12563}"/>
                </c:ext>
              </c:extLst>
            </c:dLbl>
            <c:dLbl>
              <c:idx val="2"/>
              <c:layout>
                <c:manualLayout>
                  <c:x val="-3.5645833333333488E-2"/>
                  <c:y val="-2.812500000000005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3259-4BCD-9CCB-A5D290D12563}"/>
                </c:ext>
              </c:extLst>
            </c:dLbl>
            <c:dLbl>
              <c:idx val="3"/>
              <c:layout>
                <c:manualLayout>
                  <c:x val="-1.2729166666666666E-2"/>
                  <c:y val="2.812499999999994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3259-4BCD-9CCB-A5D290D1256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District 1</c:v>
                </c:pt>
                <c:pt idx="1">
                  <c:v>District 2</c:v>
                </c:pt>
                <c:pt idx="2">
                  <c:v>District 3</c:v>
                </c:pt>
                <c:pt idx="3">
                  <c:v>District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58</c:v>
                </c:pt>
                <c:pt idx="1">
                  <c:v>35</c:v>
                </c:pt>
                <c:pt idx="2">
                  <c:v>22</c:v>
                </c:pt>
                <c:pt idx="3">
                  <c:v>15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259-4BCD-9CCB-A5D290D12563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654878032"/>
        <c:axId val="654878864"/>
      </c:lineChart>
      <c:catAx>
        <c:axId val="6548780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54878864"/>
        <c:crosses val="autoZero"/>
        <c:auto val="1"/>
        <c:lblAlgn val="ctr"/>
        <c:lblOffset val="100"/>
        <c:noMultiLvlLbl val="0"/>
      </c:catAx>
      <c:valAx>
        <c:axId val="6548788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548780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cap="none" spc="2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4000" dirty="0">
                <a:solidFill>
                  <a:schemeClr val="accent3">
                    <a:lumMod val="75000"/>
                  </a:schemeClr>
                </a:solidFill>
                <a:latin typeface="Broadway" panose="04040905080B02020502" pitchFamily="82" charset="0"/>
              </a:rPr>
              <a:t>Accidents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cap="none" spc="2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Property Damage</c:v>
                </c:pt>
              </c:strCache>
            </c:strRef>
          </c:tx>
          <c:spPr>
            <a:ln w="15875" cap="rnd">
              <a:solidFill>
                <a:schemeClr val="accent3">
                  <a:shade val="65000"/>
                </a:schemeClr>
              </a:solidFill>
              <a:round/>
            </a:ln>
            <a:effectLst/>
          </c:spPr>
          <c:marker>
            <c:symbol val="circle"/>
            <c:size val="4"/>
            <c:spPr>
              <a:gradFill rotWithShape="1">
                <a:gsLst>
                  <a:gs pos="0">
                    <a:schemeClr val="accent3">
                      <a:shade val="65000"/>
                      <a:tint val="60000"/>
                      <a:lumMod val="110000"/>
                    </a:schemeClr>
                  </a:gs>
                  <a:gs pos="100000">
                    <a:schemeClr val="accent3">
                      <a:shade val="65000"/>
                      <a:tint val="82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3">
                    <a:shade val="65000"/>
                    <a:shade val="95000"/>
                  </a:schemeClr>
                </a:solidFill>
                <a:round/>
              </a:ln>
              <a:effectLst/>
            </c:spPr>
          </c:marker>
          <c:dLbls>
            <c:dLbl>
              <c:idx val="0"/>
              <c:layout>
                <c:manualLayout>
                  <c:x val="-3.9930555555555573E-2"/>
                  <c:y val="-3.0516431924882629E-2"/>
                </c:manualLayout>
              </c:layout>
              <c:tx>
                <c:rich>
                  <a:bodyPr/>
                  <a:lstStyle/>
                  <a:p>
                    <a:fld id="{09AD50AF-F589-4F41-BC5A-6D1BE2FE577C}" type="VALUE">
                      <a:rPr lang="en-US" b="1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DBA3-4E9A-9BC9-296A6C5232FB}"/>
                </c:ext>
              </c:extLst>
            </c:dLbl>
            <c:dLbl>
              <c:idx val="1"/>
              <c:layout>
                <c:manualLayout>
                  <c:x val="-2.9513888888888919E-2"/>
                  <c:y val="-2.5821596244131457E-2"/>
                </c:manualLayout>
              </c:layout>
              <c:tx>
                <c:rich>
                  <a:bodyPr/>
                  <a:lstStyle/>
                  <a:p>
                    <a:fld id="{E9F91AAC-69E7-4181-A085-C886979DDD0B}" type="VALUE">
                      <a:rPr lang="en-US" b="1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DBA3-4E9A-9BC9-296A6C5232FB}"/>
                </c:ext>
              </c:extLst>
            </c:dLbl>
            <c:dLbl>
              <c:idx val="2"/>
              <c:layout>
                <c:manualLayout>
                  <c:x val="-1.736111111111111E-3"/>
                  <c:y val="-2.3474178403755867E-2"/>
                </c:manualLayout>
              </c:layout>
              <c:tx>
                <c:rich>
                  <a:bodyPr/>
                  <a:lstStyle/>
                  <a:p>
                    <a:fld id="{A0F5A69D-5F0A-4A89-A58F-D2B3722871D6}" type="VALUE">
                      <a:rPr lang="en-US" b="1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DBA3-4E9A-9BC9-296A6C5232FB}"/>
                </c:ext>
              </c:extLst>
            </c:dLbl>
            <c:dLbl>
              <c:idx val="3"/>
              <c:layout>
                <c:manualLayout>
                  <c:x val="0"/>
                  <c:y val="-2.5821596244131457E-2"/>
                </c:manualLayout>
              </c:layout>
              <c:tx>
                <c:rich>
                  <a:bodyPr/>
                  <a:lstStyle/>
                  <a:p>
                    <a:fld id="{D6B2F894-4F40-47C7-8CCF-13B0DB13F2C1}" type="VALUE">
                      <a:rPr lang="en-US" b="1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DBA3-4E9A-9BC9-296A6C5232FB}"/>
                </c:ext>
              </c:extLst>
            </c:dLbl>
            <c:dLbl>
              <c:idx val="4"/>
              <c:layout>
                <c:manualLayout>
                  <c:x val="-1.5625E-2"/>
                  <c:y val="-3.9906103286384977E-2"/>
                </c:manualLayout>
              </c:layout>
              <c:tx>
                <c:rich>
                  <a:bodyPr/>
                  <a:lstStyle/>
                  <a:p>
                    <a:fld id="{D3A3982D-D89E-4A7F-AA5F-881AED371128}" type="VALUE">
                      <a:rPr lang="en-US" b="1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DBA3-4E9A-9BC9-296A6C5232FB}"/>
                </c:ext>
              </c:extLst>
            </c:dLbl>
            <c:dLbl>
              <c:idx val="5"/>
              <c:layout>
                <c:manualLayout>
                  <c:x val="-2.6041666666666668E-2"/>
                  <c:y val="-2.3474178403755867E-2"/>
                </c:manualLayout>
              </c:layout>
              <c:tx>
                <c:rich>
                  <a:bodyPr/>
                  <a:lstStyle/>
                  <a:p>
                    <a:fld id="{79D8BC17-702D-4D4B-A265-1B6BFD2E4D68}" type="VALUE">
                      <a:rPr lang="en-US" b="1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507F-403F-BF1F-FBBD5A4E4D0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September</c:v>
                </c:pt>
                <c:pt idx="1">
                  <c:v>October</c:v>
                </c:pt>
                <c:pt idx="2">
                  <c:v>November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33</c:v>
                </c:pt>
                <c:pt idx="1">
                  <c:v>31</c:v>
                </c:pt>
                <c:pt idx="2">
                  <c:v>48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DBA3-4E9A-9BC9-296A6C5232F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Injury</c:v>
                </c:pt>
              </c:strCache>
            </c:strRef>
          </c:tx>
          <c:spPr>
            <a:ln w="158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4"/>
            <c:spPr>
              <a:gradFill rotWithShape="1">
                <a:gsLst>
                  <a:gs pos="0">
                    <a:schemeClr val="accent3">
                      <a:tint val="60000"/>
                      <a:lumMod val="110000"/>
                    </a:schemeClr>
                  </a:gs>
                  <a:gs pos="100000">
                    <a:schemeClr val="accent3">
                      <a:tint val="82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3">
                    <a:shade val="95000"/>
                  </a:schemeClr>
                </a:solidFill>
                <a:round/>
              </a:ln>
              <a:effectLst/>
            </c:spPr>
          </c:marker>
          <c:dLbls>
            <c:dLbl>
              <c:idx val="0"/>
              <c:layout>
                <c:manualLayout>
                  <c:x val="5.208333333333333E-3"/>
                  <c:y val="-1.8779342723004695E-2"/>
                </c:manualLayout>
              </c:layout>
              <c:tx>
                <c:rich>
                  <a:bodyPr/>
                  <a:lstStyle/>
                  <a:p>
                    <a:fld id="{E4B7C93B-B2A5-47B8-9C1A-8EF87F6DFC1E}" type="VALUE">
                      <a:rPr lang="en-US" b="1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6-DBA3-4E9A-9BC9-296A6C5232FB}"/>
                </c:ext>
              </c:extLst>
            </c:dLbl>
            <c:dLbl>
              <c:idx val="1"/>
              <c:layout>
                <c:manualLayout>
                  <c:x val="-1.9097222222222255E-2"/>
                  <c:y val="-3.7558685446009474E-2"/>
                </c:manualLayout>
              </c:layout>
              <c:tx>
                <c:rich>
                  <a:bodyPr/>
                  <a:lstStyle/>
                  <a:p>
                    <a:fld id="{A112EE8A-D860-46B3-8E9C-5D192F79E0B2}" type="VALUE">
                      <a:rPr lang="en-US" b="1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DBA3-4E9A-9BC9-296A6C5232FB}"/>
                </c:ext>
              </c:extLst>
            </c:dLbl>
            <c:dLbl>
              <c:idx val="2"/>
              <c:layout>
                <c:manualLayout>
                  <c:x val="-1.2152777777777905E-2"/>
                  <c:y val="-3.7558685446009391E-2"/>
                </c:manualLayout>
              </c:layout>
              <c:tx>
                <c:rich>
                  <a:bodyPr/>
                  <a:lstStyle/>
                  <a:p>
                    <a:fld id="{C4042195-98CF-478F-8824-FA1729BBE952}" type="VALUE">
                      <a:rPr lang="en-US" b="1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8-DBA3-4E9A-9BC9-296A6C5232FB}"/>
                </c:ext>
              </c:extLst>
            </c:dLbl>
            <c:dLbl>
              <c:idx val="3"/>
              <c:layout>
                <c:manualLayout>
                  <c:x val="0"/>
                  <c:y val="-2.5821596244131457E-2"/>
                </c:manualLayout>
              </c:layout>
              <c:tx>
                <c:rich>
                  <a:bodyPr/>
                  <a:lstStyle/>
                  <a:p>
                    <a:fld id="{5013B829-1FB1-40F0-B605-2B2B548ACE64}" type="VALUE">
                      <a:rPr lang="en-US" b="1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DBA3-4E9A-9BC9-296A6C5232FB}"/>
                </c:ext>
              </c:extLst>
            </c:dLbl>
            <c:dLbl>
              <c:idx val="4"/>
              <c:layout>
                <c:manualLayout>
                  <c:x val="1.5625E-2"/>
                  <c:y val="-2.3474178403755954E-2"/>
                </c:manualLayout>
              </c:layout>
              <c:tx>
                <c:rich>
                  <a:bodyPr/>
                  <a:lstStyle/>
                  <a:p>
                    <a:fld id="{506D5ED4-9D43-4989-8B6B-1191A0E19C3A}" type="VALUE">
                      <a:rPr lang="en-US" b="1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A-DBA3-4E9A-9BC9-296A6C5232FB}"/>
                </c:ext>
              </c:extLst>
            </c:dLbl>
            <c:dLbl>
              <c:idx val="5"/>
              <c:layout>
                <c:manualLayout>
                  <c:x val="-2.6041666666666668E-2"/>
                  <c:y val="-3.7558685446009474E-2"/>
                </c:manualLayout>
              </c:layout>
              <c:tx>
                <c:rich>
                  <a:bodyPr/>
                  <a:lstStyle/>
                  <a:p>
                    <a:fld id="{FDCCF8AF-B9B4-4EA2-94B3-008C7143F2CB}" type="VALUE">
                      <a:rPr lang="en-US" b="1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507F-403F-BF1F-FBBD5A4E4D0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September</c:v>
                </c:pt>
                <c:pt idx="1">
                  <c:v>October</c:v>
                </c:pt>
                <c:pt idx="2">
                  <c:v>November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10</c:v>
                </c:pt>
                <c:pt idx="1">
                  <c:v>8</c:v>
                </c:pt>
                <c:pt idx="2">
                  <c:v>14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B-DBA3-4E9A-9BC9-296A6C5232FB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Fatal</c:v>
                </c:pt>
              </c:strCache>
            </c:strRef>
          </c:tx>
          <c:spPr>
            <a:ln w="15875" cap="rnd">
              <a:solidFill>
                <a:schemeClr val="accent3">
                  <a:tint val="65000"/>
                </a:schemeClr>
              </a:solidFill>
              <a:round/>
            </a:ln>
            <a:effectLst/>
          </c:spPr>
          <c:marker>
            <c:symbol val="circle"/>
            <c:size val="4"/>
            <c:spPr>
              <a:gradFill rotWithShape="1">
                <a:gsLst>
                  <a:gs pos="0">
                    <a:schemeClr val="accent3">
                      <a:tint val="65000"/>
                      <a:tint val="60000"/>
                      <a:lumMod val="110000"/>
                    </a:schemeClr>
                  </a:gs>
                  <a:gs pos="100000">
                    <a:schemeClr val="accent3">
                      <a:tint val="65000"/>
                      <a:tint val="82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3">
                    <a:tint val="65000"/>
                    <a:shade val="95000"/>
                  </a:schemeClr>
                </a:solidFill>
                <a:round/>
              </a:ln>
              <a:effectLst/>
            </c:spPr>
          </c:marker>
          <c:dLbls>
            <c:dLbl>
              <c:idx val="2"/>
              <c:layout>
                <c:manualLayout>
                  <c:x val="1.5625E-2"/>
                  <c:y val="-2.3474178403757591E-3"/>
                </c:manualLayout>
              </c:layout>
              <c:tx>
                <c:rich>
                  <a:bodyPr/>
                  <a:lstStyle/>
                  <a:p>
                    <a:fld id="{5A9620B9-E4E9-4485-A21F-59A6BC72DF0C}" type="VALUE">
                      <a:rPr lang="en-US" b="1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C-DBA3-4E9A-9BC9-296A6C5232F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September</c:v>
                </c:pt>
                <c:pt idx="1">
                  <c:v>October</c:v>
                </c:pt>
                <c:pt idx="2">
                  <c:v>November</c:v>
                </c:pt>
              </c:strCache>
            </c:strRef>
          </c:cat>
          <c:val>
            <c:numRef>
              <c:f>Sheet1!$D$2:$D$4</c:f>
              <c:numCache>
                <c:formatCode>General</c:formatCode>
                <c:ptCount val="3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D-DBA3-4E9A-9BC9-296A6C5232F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05460216"/>
        <c:axId val="605461392"/>
      </c:lineChart>
      <c:catAx>
        <c:axId val="6054602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05461392"/>
        <c:crosses val="autoZero"/>
        <c:auto val="1"/>
        <c:lblAlgn val="ctr"/>
        <c:lblOffset val="100"/>
        <c:noMultiLvlLbl val="0"/>
      </c:catAx>
      <c:valAx>
        <c:axId val="6054613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054602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4000" dirty="0">
                <a:solidFill>
                  <a:schemeClr val="accent3">
                    <a:lumMod val="75000"/>
                  </a:schemeClr>
                </a:solidFill>
                <a:latin typeface="Broadway" panose="04040905080B02020502" pitchFamily="82" charset="0"/>
              </a:rPr>
              <a:t>Deaths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605453552"/>
        <c:axId val="605454728"/>
      </c:barChart>
      <c:valAx>
        <c:axId val="60545472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05453552"/>
        <c:crosses val="autoZero"/>
        <c:crossBetween val="between"/>
      </c:valAx>
      <c:catAx>
        <c:axId val="60545355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05454728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colors2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colors3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colors4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colors5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colors6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9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89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89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7" y="13"/>
            <a:ext cx="3012002" cy="461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7020" tIns="43512" rIns="87020" bIns="43512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1085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36570" y="13"/>
            <a:ext cx="3012002" cy="461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7020" tIns="43512" rIns="87020" bIns="43512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10854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7" y="8773367"/>
            <a:ext cx="3012002" cy="461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7020" tIns="43512" rIns="87020" bIns="43512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10854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36570" y="8773367"/>
            <a:ext cx="3012002" cy="461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7020" tIns="43512" rIns="87020" bIns="43512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6285E59E-280C-4E04-8F22-E049A5A9225D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560949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7" y="12"/>
            <a:ext cx="3012002" cy="462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967" tIns="45984" rIns="91967" bIns="45984" numCol="1" anchor="t" anchorCtr="0" compatLnSpc="1">
            <a:prstTxWarp prst="textNoShape">
              <a:avLst/>
            </a:prstTxWarp>
          </a:bodyPr>
          <a:lstStyle>
            <a:lvl1pPr defTabSz="920203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36570" y="12"/>
            <a:ext cx="3012002" cy="462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967" tIns="45984" rIns="91967" bIns="45984" numCol="1" anchor="t" anchorCtr="0" compatLnSpc="1">
            <a:prstTxWarp prst="textNoShape">
              <a:avLst/>
            </a:prstTxWarp>
          </a:bodyPr>
          <a:lstStyle>
            <a:lvl1pPr algn="r" defTabSz="920203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66813" y="693738"/>
            <a:ext cx="4616450" cy="34639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63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93805" y="4387450"/>
            <a:ext cx="5562473" cy="4156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967" tIns="45984" rIns="91967" bIns="4598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/>
              <a:t>Click to edit Master text styles</a:t>
            </a:r>
          </a:p>
          <a:p>
            <a:pPr lvl="1"/>
            <a:r>
              <a:rPr lang="en-US" altLang="en-US" noProof="0"/>
              <a:t>Second level</a:t>
            </a:r>
          </a:p>
          <a:p>
            <a:pPr lvl="2"/>
            <a:r>
              <a:rPr lang="en-US" altLang="en-US" noProof="0"/>
              <a:t>Third level</a:t>
            </a:r>
          </a:p>
          <a:p>
            <a:pPr lvl="3"/>
            <a:r>
              <a:rPr lang="en-US" altLang="en-US" noProof="0"/>
              <a:t>Fourth level</a:t>
            </a:r>
          </a:p>
          <a:p>
            <a:pPr lvl="4"/>
            <a:r>
              <a:rPr lang="en-US" altLang="en-US" noProof="0"/>
              <a:t>Fifth level</a:t>
            </a:r>
          </a:p>
        </p:txBody>
      </p:sp>
      <p:sp>
        <p:nvSpPr>
          <p:cNvPr id="563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7" y="8771836"/>
            <a:ext cx="3012002" cy="462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967" tIns="45984" rIns="91967" bIns="45984" numCol="1" anchor="b" anchorCtr="0" compatLnSpc="1">
            <a:prstTxWarp prst="textNoShape">
              <a:avLst/>
            </a:prstTxWarp>
          </a:bodyPr>
          <a:lstStyle>
            <a:lvl1pPr defTabSz="920203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563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36570" y="8771836"/>
            <a:ext cx="3012002" cy="462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967" tIns="45984" rIns="91967" bIns="45984" numCol="1" anchor="b" anchorCtr="0" compatLnSpc="1">
            <a:prstTxWarp prst="textNoShape">
              <a:avLst/>
            </a:prstTxWarp>
          </a:bodyPr>
          <a:lstStyle>
            <a:lvl1pPr algn="r" defTabSz="920203">
              <a:defRPr sz="1200">
                <a:latin typeface="Arial" charset="0"/>
              </a:defRPr>
            </a:lvl1pPr>
          </a:lstStyle>
          <a:p>
            <a:pPr>
              <a:defRPr/>
            </a:pPr>
            <a:fld id="{46F44A8F-D67D-40BE-BAD0-28545513BA09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82416416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6F44A8F-D67D-40BE-BAD0-28545513BA09}" type="slidenum">
              <a:rPr lang="en-US" altLang="en-US" smtClean="0"/>
              <a:pPr>
                <a:defRPr/>
              </a:pPr>
              <a:t>1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2875427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6F44A8F-D67D-40BE-BAD0-28545513BA09}" type="slidenum">
              <a:rPr lang="en-US" altLang="en-US" smtClean="0"/>
              <a:pPr>
                <a:defRPr/>
              </a:pPr>
              <a:t>12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7970583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6F44A8F-D67D-40BE-BAD0-28545513BA09}" type="slidenum">
              <a:rPr lang="en-US" altLang="en-US" smtClean="0"/>
              <a:pPr>
                <a:defRPr/>
              </a:pPr>
              <a:t>20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3489061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6F44A8F-D67D-40BE-BAD0-28545513BA09}" type="slidenum">
              <a:rPr lang="en-US" altLang="en-US" smtClean="0"/>
              <a:pPr>
                <a:defRPr/>
              </a:pPr>
              <a:t>21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630932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6F44A8F-D67D-40BE-BAD0-28545513BA09}" type="slidenum">
              <a:rPr lang="en-US" altLang="en-US" smtClean="0"/>
              <a:pPr>
                <a:defRPr/>
              </a:pPr>
              <a:t>2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6950259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6F44A8F-D67D-40BE-BAD0-28545513BA09}" type="slidenum">
              <a:rPr lang="en-US" altLang="en-US" smtClean="0"/>
              <a:pPr>
                <a:defRPr/>
              </a:pPr>
              <a:t>4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1594365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6F44A8F-D67D-40BE-BAD0-28545513BA09}" type="slidenum">
              <a:rPr lang="en-US" altLang="en-US" smtClean="0"/>
              <a:pPr>
                <a:defRPr/>
              </a:pPr>
              <a:t>5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0230676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6F44A8F-D67D-40BE-BAD0-28545513BA09}" type="slidenum">
              <a:rPr lang="en-US" altLang="en-US" smtClean="0"/>
              <a:pPr>
                <a:defRPr/>
              </a:pPr>
              <a:t>6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9277326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6F44A8F-D67D-40BE-BAD0-28545513BA09}" type="slidenum">
              <a:rPr lang="en-US" altLang="en-US" smtClean="0"/>
              <a:pPr>
                <a:defRPr/>
              </a:pPr>
              <a:t>7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491405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6F44A8F-D67D-40BE-BAD0-28545513BA09}" type="slidenum">
              <a:rPr lang="en-US" altLang="en-US" smtClean="0"/>
              <a:pPr>
                <a:defRPr/>
              </a:pPr>
              <a:t>9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7900635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6F44A8F-D67D-40BE-BAD0-28545513BA09}" type="slidenum">
              <a:rPr lang="en-US" altLang="en-US" smtClean="0"/>
              <a:pPr>
                <a:defRPr/>
              </a:pPr>
              <a:t>10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4691649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6F44A8F-D67D-40BE-BAD0-28545513BA09}" type="slidenum">
              <a:rPr lang="en-US" altLang="en-US" smtClean="0"/>
              <a:pPr>
                <a:defRPr/>
              </a:pPr>
              <a:t>11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0137317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B33C8-6A8B-4A9F-A978-ADB82488CAE5}" type="datetimeFigureOut">
              <a:rPr lang="en-US" smtClean="0"/>
              <a:t>12/7/2022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D34A8-C42F-4DA5-9191-E0637968F87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51997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B33C8-6A8B-4A9F-A978-ADB82488CAE5}" type="datetimeFigureOut">
              <a:rPr lang="en-US" smtClean="0"/>
              <a:t>12/7/2022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D34A8-C42F-4DA5-9191-E0637968F87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28661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B33C8-6A8B-4A9F-A978-ADB82488CAE5}" type="datetimeFigureOut">
              <a:rPr lang="en-US" smtClean="0"/>
              <a:t>12/7/2022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D34A8-C42F-4DA5-9191-E0637968F87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78510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endParaRPr lang="en-US" noProof="0" dirty="0"/>
          </a:p>
        </p:txBody>
      </p:sp>
      <p:sp>
        <p:nvSpPr>
          <p:cNvPr id="4" name="Rectangle 1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5" name="Rectangle 20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416675"/>
            <a:ext cx="34290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dirty="0"/>
              <a:t>Cottonwood Heights Police Department</a:t>
            </a:r>
          </a:p>
        </p:txBody>
      </p:sp>
      <p:sp>
        <p:nvSpPr>
          <p:cNvPr id="6" name="Rectangle 2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F9FB89-D253-4F64-943C-2C5A30CB201D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6145856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89AF24-F982-450E-9CD8-91FBB43CF679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4935351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D-PanelTitle-GrommetsCombin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21934" y="1811863"/>
            <a:ext cx="5308866" cy="1515533"/>
          </a:xfrm>
        </p:spPr>
        <p:txBody>
          <a:bodyPr anchor="b">
            <a:noAutofit/>
          </a:bodyPr>
          <a:lstStyle>
            <a:lvl1pPr algn="ctr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21934" y="3598327"/>
            <a:ext cx="5308866" cy="1377651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65417" y="5054602"/>
            <a:ext cx="673276" cy="279400"/>
          </a:xfrm>
        </p:spPr>
        <p:txBody>
          <a:bodyPr/>
          <a:lstStyle/>
          <a:p>
            <a:fld id="{062B33C8-6A8B-4A9F-A978-ADB82488CAE5}" type="datetimeFigureOut">
              <a:rPr lang="en-US" smtClean="0"/>
              <a:t>12/7/2022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21934" y="5054602"/>
            <a:ext cx="4064860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17317" y="5054602"/>
            <a:ext cx="413483" cy="279400"/>
          </a:xfrm>
        </p:spPr>
        <p:txBody>
          <a:bodyPr/>
          <a:lstStyle/>
          <a:p>
            <a:fld id="{FD9D34A8-C42F-4DA5-9191-E0637968F872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019825" y="3471329"/>
            <a:ext cx="5113083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16251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278466" y="2354670"/>
            <a:ext cx="6595533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B33C8-6A8B-4A9F-A978-ADB82488CAE5}" type="datetimeFigureOut">
              <a:rPr lang="en-US" smtClean="0"/>
              <a:t>12/7/2022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D34A8-C42F-4DA5-9191-E0637968F87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10421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8465" y="1641413"/>
            <a:ext cx="6595534" cy="1822514"/>
          </a:xfrm>
        </p:spPr>
        <p:txBody>
          <a:bodyPr anchor="b">
            <a:normAutofit/>
          </a:bodyPr>
          <a:lstStyle>
            <a:lvl1pPr algn="ctr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78465" y="3734859"/>
            <a:ext cx="6595534" cy="1090015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B33C8-6A8B-4A9F-A978-ADB82488CAE5}" type="datetimeFigureOut">
              <a:rPr lang="en-US" smtClean="0"/>
              <a:t>12/7/2022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D34A8-C42F-4DA5-9191-E0637968F872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278466" y="3599392"/>
            <a:ext cx="6595533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47953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278465" y="2356260"/>
            <a:ext cx="6595534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79576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152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B33C8-6A8B-4A9F-A978-ADB82488CAE5}" type="datetimeFigureOut">
              <a:rPr lang="en-US" smtClean="0"/>
              <a:t>12/7/2022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D34A8-C42F-4DA5-9191-E0637968F87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04764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76868" y="3243262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1832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1832" y="3243262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B33C8-6A8B-4A9F-A978-ADB82488CAE5}" type="datetimeFigureOut">
              <a:rPr lang="en-US" smtClean="0"/>
              <a:t>12/7/2022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D34A8-C42F-4DA5-9191-E0637968F872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41" name="Straight Connector 40"/>
          <p:cNvCxnSpPr/>
          <p:nvPr/>
        </p:nvCxnSpPr>
        <p:spPr>
          <a:xfrm>
            <a:off x="1278466" y="2354670"/>
            <a:ext cx="6595534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41030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15337"/>
            <a:ext cx="6798735" cy="13038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B33C8-6A8B-4A9F-A978-ADB82488CAE5}" type="datetimeFigureOut">
              <a:rPr lang="en-US" smtClean="0"/>
              <a:t>12/7/2022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D34A8-C42F-4DA5-9191-E0637968F872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278466" y="2354670"/>
            <a:ext cx="6595534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95524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B33C8-6A8B-4A9F-A978-ADB82488CAE5}" type="datetimeFigureOut">
              <a:rPr lang="en-US" smtClean="0"/>
              <a:t>12/7/2022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D34A8-C42F-4DA5-9191-E0637968F87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25080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B33C8-6A8B-4A9F-A978-ADB82488CAE5}" type="datetimeFigureOut">
              <a:rPr lang="en-US" smtClean="0"/>
              <a:t>12/7/2022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D34A8-C42F-4DA5-9191-E0637968F87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97164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388534"/>
            <a:ext cx="2536798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0062" y="982132"/>
            <a:ext cx="3855539" cy="4893735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031065"/>
            <a:ext cx="2536798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B33C8-6A8B-4A9F-A978-ADB82488CAE5}" type="datetimeFigureOut">
              <a:rPr lang="en-US" smtClean="0"/>
              <a:t>12/7/2022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D34A8-C42F-4DA5-9191-E0637968F872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278466" y="2912533"/>
            <a:ext cx="2333594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36943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883832"/>
            <a:ext cx="3632202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8221" y="1032933"/>
            <a:ext cx="2929463" cy="4792136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255432"/>
            <a:ext cx="3632201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B33C8-6A8B-4A9F-A978-ADB82488CAE5}" type="datetimeFigureOut">
              <a:rPr lang="en-US" smtClean="0"/>
              <a:t>12/7/2022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D34A8-C42F-4DA5-9191-E0637968F87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105393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4815415"/>
            <a:ext cx="6798734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26260" y="1032933"/>
            <a:ext cx="7091482" cy="33612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6" y="5382153"/>
            <a:ext cx="6798734" cy="49371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B33C8-6A8B-4A9F-A978-ADB82488CAE5}" type="datetimeFigureOut">
              <a:rPr lang="en-US" smtClean="0"/>
              <a:t>12/7/2022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D34A8-C42F-4DA5-9191-E0637968F87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56305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906873"/>
            <a:ext cx="6798734" cy="309786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4275666"/>
            <a:ext cx="6798736" cy="1600202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B33C8-6A8B-4A9F-A978-ADB82488CAE5}" type="datetimeFigureOut">
              <a:rPr lang="en-US" smtClean="0"/>
              <a:t>12/7/2022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D34A8-C42F-4DA5-9191-E0637968F872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278465" y="4140199"/>
            <a:ext cx="6606425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967403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4333" y="982132"/>
            <a:ext cx="6400250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00200" y="3352799"/>
            <a:ext cx="5892798" cy="651933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3" y="4343400"/>
            <a:ext cx="6798738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B33C8-6A8B-4A9F-A978-ADB82488CAE5}" type="datetimeFigureOut">
              <a:rPr lang="en-US" smtClean="0"/>
              <a:t>12/7/2022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D34A8-C42F-4DA5-9191-E0637968F87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49969" y="905362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33503" y="2827870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278466" y="4140199"/>
            <a:ext cx="6595534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30783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9" y="3308581"/>
            <a:ext cx="679872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4777381"/>
            <a:ext cx="679873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B33C8-6A8B-4A9F-A978-ADB82488CAE5}" type="datetimeFigureOut">
              <a:rPr lang="en-US" smtClean="0"/>
              <a:t>12/7/2022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D34A8-C42F-4DA5-9191-E0637968F87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361501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9416" y="982132"/>
            <a:ext cx="632516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176868" y="3639312"/>
            <a:ext cx="6798730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4529667"/>
            <a:ext cx="6798736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B33C8-6A8B-4A9F-A978-ADB82488CAE5}" type="datetimeFigureOut">
              <a:rPr lang="en-US" smtClean="0"/>
              <a:t>12/7/2022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D34A8-C42F-4DA5-9191-E0637968F87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78060" y="89689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649796" y="260772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278466" y="3429000"/>
            <a:ext cx="6595534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265208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82131"/>
            <a:ext cx="6798734" cy="2294467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3200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3"/>
          </p:nvPr>
        </p:nvSpPr>
        <p:spPr>
          <a:xfrm>
            <a:off x="1176868" y="3566160"/>
            <a:ext cx="6798730" cy="905256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6" y="4470400"/>
            <a:ext cx="6798734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B33C8-6A8B-4A9F-A978-ADB82488CAE5}" type="datetimeFigureOut">
              <a:rPr lang="en-US" smtClean="0"/>
              <a:t>12/7/2022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D34A8-C42F-4DA5-9191-E0637968F872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278469" y="3429000"/>
            <a:ext cx="6606421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85742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5" y="2490135"/>
            <a:ext cx="6798736" cy="3385733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B33C8-6A8B-4A9F-A978-ADB82488CAE5}" type="datetimeFigureOut">
              <a:rPr lang="en-US" smtClean="0"/>
              <a:t>12/7/2022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D34A8-C42F-4DA5-9191-E0637968F872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278466" y="2354670"/>
            <a:ext cx="6606424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54915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B33C8-6A8B-4A9F-A978-ADB82488CAE5}" type="datetimeFigureOut">
              <a:rPr lang="en-US" smtClean="0"/>
              <a:t>12/7/2022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D34A8-C42F-4DA5-9191-E0637968F87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7718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56667" y="906873"/>
            <a:ext cx="1618930" cy="496899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7" y="906873"/>
            <a:ext cx="4915509" cy="4968993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B33C8-6A8B-4A9F-A978-ADB82488CAE5}" type="datetimeFigureOut">
              <a:rPr lang="en-US" smtClean="0"/>
              <a:t>12/7/2022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D34A8-C42F-4DA5-9191-E0637968F872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6245512" y="906873"/>
            <a:ext cx="0" cy="4968993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927263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endParaRPr lang="en-US" noProof="0" dirty="0"/>
          </a:p>
        </p:txBody>
      </p:sp>
      <p:sp>
        <p:nvSpPr>
          <p:cNvPr id="4" name="Rectangle 1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5" name="Rectangle 20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416675"/>
            <a:ext cx="34290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dirty="0"/>
              <a:t>Cottonwood Heights Police Department</a:t>
            </a:r>
          </a:p>
        </p:txBody>
      </p:sp>
      <p:sp>
        <p:nvSpPr>
          <p:cNvPr id="6" name="Rectangle 2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F9FB89-D253-4F64-943C-2C5A30CB201D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028968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B33C8-6A8B-4A9F-A978-ADB82488CAE5}" type="datetimeFigureOut">
              <a:rPr lang="en-US" smtClean="0"/>
              <a:t>12/7/2022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D34A8-C42F-4DA5-9191-E0637968F87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6476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B33C8-6A8B-4A9F-A978-ADB82488CAE5}" type="datetimeFigureOut">
              <a:rPr lang="en-US" smtClean="0"/>
              <a:t>12/7/2022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D34A8-C42F-4DA5-9191-E0637968F87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31933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B33C8-6A8B-4A9F-A978-ADB82488CAE5}" type="datetimeFigureOut">
              <a:rPr lang="en-US" smtClean="0"/>
              <a:t>12/7/2022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D34A8-C42F-4DA5-9191-E0637968F87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39749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B33C8-6A8B-4A9F-A978-ADB82488CAE5}" type="datetimeFigureOut">
              <a:rPr lang="en-US" smtClean="0"/>
              <a:t>12/7/2022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D34A8-C42F-4DA5-9191-E0637968F87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7199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B33C8-6A8B-4A9F-A978-ADB82488CAE5}" type="datetimeFigureOut">
              <a:rPr lang="en-US" smtClean="0"/>
              <a:t>12/7/2022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D34A8-C42F-4DA5-9191-E0637968F87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8289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B33C8-6A8B-4A9F-A978-ADB82488CAE5}" type="datetimeFigureOut">
              <a:rPr lang="en-US" smtClean="0"/>
              <a:t>12/7/2022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D34A8-C42F-4DA5-9191-E0637968F87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51038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3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2B33C8-6A8B-4A9F-A978-ADB82488CAE5}" type="datetimeFigureOut">
              <a:rPr lang="en-US" smtClean="0"/>
              <a:t>12/7/2022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9D34A8-C42F-4DA5-9191-E0637968F87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7293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3" r:id="rId1"/>
    <p:sldLayoutId id="2147483994" r:id="rId2"/>
    <p:sldLayoutId id="2147483995" r:id="rId3"/>
    <p:sldLayoutId id="2147483996" r:id="rId4"/>
    <p:sldLayoutId id="2147483997" r:id="rId5"/>
    <p:sldLayoutId id="2147483998" r:id="rId6"/>
    <p:sldLayoutId id="2147483999" r:id="rId7"/>
    <p:sldLayoutId id="2147484000" r:id="rId8"/>
    <p:sldLayoutId id="2147484001" r:id="rId9"/>
    <p:sldLayoutId id="2147484002" r:id="rId10"/>
    <p:sldLayoutId id="2147484003" r:id="rId11"/>
    <p:sldLayoutId id="2147484004" r:id="rId12"/>
    <p:sldLayoutId id="214748399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D-PanelContent-GrommetsCombined.png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76866" y="915337"/>
            <a:ext cx="6798734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24901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56670" y="5960533"/>
            <a:ext cx="1148283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062B33C8-6A8B-4A9F-A978-ADB82488CAE5}" type="datetimeFigureOut">
              <a:rPr lang="en-US" smtClean="0"/>
              <a:t>12/7/2022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76865" y="5960533"/>
            <a:ext cx="510466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80091" y="5960533"/>
            <a:ext cx="39551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FD9D34A8-C42F-4DA5-9191-E0637968F87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23107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91" r:id="rId1"/>
    <p:sldLayoutId id="2147484192" r:id="rId2"/>
    <p:sldLayoutId id="2147484193" r:id="rId3"/>
    <p:sldLayoutId id="2147484194" r:id="rId4"/>
    <p:sldLayoutId id="2147484195" r:id="rId5"/>
    <p:sldLayoutId id="2147484196" r:id="rId6"/>
    <p:sldLayoutId id="2147484197" r:id="rId7"/>
    <p:sldLayoutId id="2147484198" r:id="rId8"/>
    <p:sldLayoutId id="2147484199" r:id="rId9"/>
    <p:sldLayoutId id="2147484200" r:id="rId10"/>
    <p:sldLayoutId id="2147484201" r:id="rId11"/>
    <p:sldLayoutId id="2147484202" r:id="rId12"/>
    <p:sldLayoutId id="2147484203" r:id="rId13"/>
    <p:sldLayoutId id="2147484204" r:id="rId14"/>
    <p:sldLayoutId id="2147484205" r:id="rId15"/>
    <p:sldLayoutId id="2147484206" r:id="rId16"/>
    <p:sldLayoutId id="2147484207" r:id="rId17"/>
    <p:sldLayoutId id="2147484208" r:id="rId18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1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3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3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3B04196-EE2E-4500-AF8D-C6E01DA9B5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618" cy="6856214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5B95145-40F9-436B-89CD-8054CBB2E3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019299" y="3522131"/>
            <a:ext cx="5111751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7042EFBE-2479-42E0-B033-B4C93E7DF8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3900" y="965200"/>
            <a:ext cx="7714581" cy="49276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14300" dist="127000" dir="5400000" sx="99000" sy="99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/>
          </a:scene3d>
          <a:sp3d contourW="6350">
            <a:bevelT w="12700" h="0" prst="coolSlant"/>
            <a:contourClr>
              <a:schemeClr val="bg2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6872"/>
          <a:stretch/>
        </p:blipFill>
        <p:spPr>
          <a:xfrm>
            <a:off x="850892" y="1129284"/>
            <a:ext cx="3575932" cy="4599432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56A55210-1E23-432D-8F9D-D5026E3029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7010" y="1129284"/>
            <a:ext cx="7468362" cy="4599432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697420" y="1588168"/>
            <a:ext cx="3396342" cy="290837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defTabSz="457200">
              <a:spcAft>
                <a:spcPts val="600"/>
              </a:spcAft>
            </a:pPr>
            <a:r>
              <a:rPr lang="en-US" sz="3500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November 2022 Statistical Report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3142939-72F5-4C57-A02D-E773E69EF8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01722" y="4643120"/>
            <a:ext cx="1371600" cy="0"/>
          </a:xfrm>
          <a:prstGeom prst="line">
            <a:avLst/>
          </a:prstGeom>
          <a:ln w="15875">
            <a:solidFill>
              <a:schemeClr val="accent2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06156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B33E4D8-CB12-4002-B579-0E496696DF27}"/>
              </a:ext>
            </a:extLst>
          </p:cNvPr>
          <p:cNvSpPr/>
          <p:nvPr/>
        </p:nvSpPr>
        <p:spPr>
          <a:xfrm>
            <a:off x="2438400" y="609600"/>
            <a:ext cx="4572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200" b="1" dirty="0">
                <a:solidFill>
                  <a:schemeClr val="accent3">
                    <a:lumMod val="75000"/>
                  </a:schemeClr>
                </a:solidFill>
                <a:latin typeface="Broadway" panose="04040905080B02020502" pitchFamily="82" charset="0"/>
              </a:rPr>
              <a:t>Animal Control/</a:t>
            </a:r>
          </a:p>
          <a:p>
            <a:r>
              <a:rPr lang="en-US" sz="3200" b="1" dirty="0">
                <a:solidFill>
                  <a:schemeClr val="accent3">
                    <a:lumMod val="75000"/>
                  </a:schemeClr>
                </a:solidFill>
                <a:latin typeface="Broadway" panose="04040905080B02020502" pitchFamily="82" charset="0"/>
              </a:rPr>
              <a:t>Code Enforcement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96508801-12FD-45D1-834B-43F64D0B0E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9477853"/>
              </p:ext>
            </p:extLst>
          </p:nvPr>
        </p:nvGraphicFramePr>
        <p:xfrm>
          <a:off x="762000" y="2133600"/>
          <a:ext cx="7117918" cy="21336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95312">
                  <a:extLst>
                    <a:ext uri="{9D8B030D-6E8A-4147-A177-3AD203B41FA5}">
                      <a16:colId xmlns:a16="http://schemas.microsoft.com/office/drawing/2014/main" val="993857898"/>
                    </a:ext>
                  </a:extLst>
                </a:gridCol>
                <a:gridCol w="1856431">
                  <a:extLst>
                    <a:ext uri="{9D8B030D-6E8A-4147-A177-3AD203B41FA5}">
                      <a16:colId xmlns:a16="http://schemas.microsoft.com/office/drawing/2014/main" val="3523001001"/>
                    </a:ext>
                  </a:extLst>
                </a:gridCol>
                <a:gridCol w="2018329">
                  <a:extLst>
                    <a:ext uri="{9D8B030D-6E8A-4147-A177-3AD203B41FA5}">
                      <a16:colId xmlns:a16="http://schemas.microsoft.com/office/drawing/2014/main" val="2143397121"/>
                    </a:ext>
                  </a:extLst>
                </a:gridCol>
                <a:gridCol w="2147846">
                  <a:extLst>
                    <a:ext uri="{9D8B030D-6E8A-4147-A177-3AD203B41FA5}">
                      <a16:colId xmlns:a16="http://schemas.microsoft.com/office/drawing/2014/main" val="3943327846"/>
                    </a:ext>
                  </a:extLst>
                </a:gridCol>
              </a:tblGrid>
              <a:tr h="3048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u="none" strike="noStrike" dirty="0">
                          <a:effectLst/>
                        </a:rPr>
                        <a:t>Calls for Service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Broadway" panose="04040905080B02020502" pitchFamily="82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 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Broadway" panose="04040905080B02020502" pitchFamily="82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 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Broadway" panose="04040905080B02020502" pitchFamily="82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 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Broadway" panose="04040905080B02020502" pitchFamily="82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250868963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Animal Control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Broadway" panose="04040905080B02020502" pitchFamily="82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Code Enforcement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Broadway" panose="04040905080B02020502" pitchFamily="82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Traffic Enforcement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Broadway" panose="04040905080B02020502" pitchFamily="82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Total Calls for Service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Broadway" panose="04040905080B02020502" pitchFamily="82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87307477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u="none" strike="noStrike" dirty="0">
                          <a:effectLst/>
                        </a:rPr>
                        <a:t>25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Broadway" panose="04040905080B02020502" pitchFamily="82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u="none" strike="noStrike" dirty="0">
                          <a:effectLst/>
                        </a:rPr>
                        <a:t>17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Broadway" panose="04040905080B02020502" pitchFamily="82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u="none" strike="noStrike" dirty="0">
                          <a:effectLst/>
                        </a:rPr>
                        <a:t>11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Broadway" panose="04040905080B02020502" pitchFamily="82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u="none" strike="noStrike" dirty="0">
                          <a:effectLst/>
                        </a:rPr>
                        <a:t>53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Broadway" panose="04040905080B02020502" pitchFamily="82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34153286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 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Broadway" panose="04040905080B02020502" pitchFamily="82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 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Broadway" panose="04040905080B02020502" pitchFamily="82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 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Broadway" panose="04040905080B02020502" pitchFamily="82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 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Broadway" panose="04040905080B02020502" pitchFamily="82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73381812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u="none" strike="noStrike" dirty="0">
                          <a:effectLst/>
                        </a:rPr>
                        <a:t>Citations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Broadway" panose="04040905080B02020502" pitchFamily="82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 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Broadway" panose="04040905080B02020502" pitchFamily="82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 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Broadway" panose="04040905080B02020502" pitchFamily="82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 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Broadway" panose="04040905080B02020502" pitchFamily="82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79315110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Animal Control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Broadway" panose="04040905080B02020502" pitchFamily="82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Code Enforcement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Broadway" panose="04040905080B02020502" pitchFamily="82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Traffic Enforcement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Broadway" panose="04040905080B02020502" pitchFamily="82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Total Citations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Broadway" panose="04040905080B02020502" pitchFamily="82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44152612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u="none" strike="noStrike" dirty="0">
                          <a:effectLst/>
                        </a:rPr>
                        <a:t>2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Broadway" panose="04040905080B02020502" pitchFamily="82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u="none" strike="noStrike" dirty="0">
                          <a:effectLst/>
                        </a:rPr>
                        <a:t>2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Broadway" panose="04040905080B02020502" pitchFamily="82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u="none" strike="noStrike" dirty="0">
                          <a:effectLst/>
                        </a:rPr>
                        <a:t>4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Broadway" panose="04040905080B02020502" pitchFamily="82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u="none" strike="noStrike" dirty="0">
                          <a:effectLst/>
                        </a:rPr>
                        <a:t>8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Broadway" panose="04040905080B02020502" pitchFamily="82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9517974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932939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hart 7"/>
          <p:cNvGraphicFramePr/>
          <p:nvPr>
            <p:extLst>
              <p:ext uri="{D42A27DB-BD31-4B8C-83A1-F6EECF244321}">
                <p14:modId xmlns:p14="http://schemas.microsoft.com/office/powerpoint/2010/main" val="178099877"/>
              </p:ext>
            </p:extLst>
          </p:nvPr>
        </p:nvGraphicFramePr>
        <p:xfrm>
          <a:off x="2057400" y="1415316"/>
          <a:ext cx="4953000" cy="3022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2971800" y="1295400"/>
            <a:ext cx="2667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accent3">
                    <a:lumMod val="75000"/>
                  </a:schemeClr>
                </a:solidFill>
                <a:latin typeface="Broadway" panose="04040905080B02020502" pitchFamily="82" charset="0"/>
              </a:rPr>
              <a:t>	</a:t>
            </a:r>
            <a:r>
              <a:rPr lang="en-US" sz="3200" dirty="0">
                <a:solidFill>
                  <a:schemeClr val="accent3">
                    <a:lumMod val="75000"/>
                  </a:schemeClr>
                </a:solidFill>
                <a:latin typeface="Broadway" panose="04040905080B02020502" pitchFamily="82" charset="0"/>
              </a:rPr>
              <a:t>Deaths			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200400" y="2120533"/>
            <a:ext cx="32861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3">
                    <a:lumMod val="75000"/>
                  </a:schemeClr>
                </a:solidFill>
                <a:latin typeface="Broadway" panose="04040905080B02020502" pitchFamily="82" charset="0"/>
              </a:rPr>
              <a:t>Attended 4	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3">
                    <a:lumMod val="75000"/>
                  </a:schemeClr>
                </a:solidFill>
                <a:latin typeface="Broadway" panose="04040905080B02020502" pitchFamily="82" charset="0"/>
              </a:rPr>
              <a:t>Unattended 3</a:t>
            </a:r>
          </a:p>
        </p:txBody>
      </p:sp>
    </p:spTree>
    <p:extLst>
      <p:ext uri="{BB962C8B-B14F-4D97-AF65-F5344CB8AC3E}">
        <p14:creationId xmlns:p14="http://schemas.microsoft.com/office/powerpoint/2010/main" val="35710340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B10F3DC-E11B-487B-9D30-F909FF1EF6CF}"/>
              </a:ext>
            </a:extLst>
          </p:cNvPr>
          <p:cNvSpPr txBox="1"/>
          <p:nvPr/>
        </p:nvSpPr>
        <p:spPr>
          <a:xfrm>
            <a:off x="1752600" y="457200"/>
            <a:ext cx="594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All Property Crimes Reports November 2022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6A3225F-EBA6-F053-A1F1-33883FA19A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340644"/>
            <a:ext cx="7326617" cy="4176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9520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82BD26E-57A7-E1A7-38DC-F3FB2596B57A}"/>
              </a:ext>
            </a:extLst>
          </p:cNvPr>
          <p:cNvSpPr txBox="1"/>
          <p:nvPr/>
        </p:nvSpPr>
        <p:spPr>
          <a:xfrm>
            <a:off x="1828800" y="609600"/>
            <a:ext cx="58674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District 1</a:t>
            </a:r>
          </a:p>
          <a:p>
            <a:pPr algn="ctr"/>
            <a:r>
              <a:rPr lang="en-US" dirty="0"/>
              <a:t>Property Crimes November 2022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E10AC87-1A72-18FE-A4BC-79940FE61F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3975" y="1447800"/>
            <a:ext cx="6496050" cy="4410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9926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C07D1DF-BB95-152A-3FAE-01BA6BF02DE6}"/>
              </a:ext>
            </a:extLst>
          </p:cNvPr>
          <p:cNvSpPr txBox="1"/>
          <p:nvPr/>
        </p:nvSpPr>
        <p:spPr>
          <a:xfrm>
            <a:off x="1981200" y="609600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District 2</a:t>
            </a:r>
          </a:p>
          <a:p>
            <a:pPr algn="ctr"/>
            <a:r>
              <a:rPr lang="en-US" dirty="0"/>
              <a:t>Property Crimes November 2022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D7FFD23-5196-5B5B-0D95-96C21B55FD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6837" y="1447800"/>
            <a:ext cx="6410325" cy="4552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5032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5652B52-A171-E5C7-E366-CB107488C89C}"/>
              </a:ext>
            </a:extLst>
          </p:cNvPr>
          <p:cNvSpPr txBox="1"/>
          <p:nvPr/>
        </p:nvSpPr>
        <p:spPr>
          <a:xfrm>
            <a:off x="2209800" y="533400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District 3</a:t>
            </a:r>
          </a:p>
          <a:p>
            <a:pPr algn="ctr"/>
            <a:r>
              <a:rPr lang="en-US" dirty="0"/>
              <a:t>Property Crimes November 2022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21754C-DFEE-799A-42B5-70AEFF51FD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524000"/>
            <a:ext cx="6810375" cy="4117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9913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2DFA82C-404C-3464-0E7E-5538BC6AB209}"/>
              </a:ext>
            </a:extLst>
          </p:cNvPr>
          <p:cNvSpPr txBox="1"/>
          <p:nvPr/>
        </p:nvSpPr>
        <p:spPr>
          <a:xfrm>
            <a:off x="2209800" y="533400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District 4</a:t>
            </a:r>
          </a:p>
          <a:p>
            <a:pPr algn="ctr"/>
            <a:r>
              <a:rPr lang="en-US" dirty="0"/>
              <a:t>Property Crimes November 2022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B5036DB-D0BA-AF4A-77BA-95FA314FE5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4514" y="1371600"/>
            <a:ext cx="4237286" cy="4633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416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E8A3753-580B-AED1-9537-570AD4037913}"/>
              </a:ext>
            </a:extLst>
          </p:cNvPr>
          <p:cNvSpPr txBox="1"/>
          <p:nvPr/>
        </p:nvSpPr>
        <p:spPr>
          <a:xfrm>
            <a:off x="2285999" y="457200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All Citations Issued November 2022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554D510-9C70-C79E-F858-6565941425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676400"/>
            <a:ext cx="7467600" cy="3786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2510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9903066-EAE1-8497-F848-82287C6388B7}"/>
              </a:ext>
            </a:extLst>
          </p:cNvPr>
          <p:cNvSpPr txBox="1"/>
          <p:nvPr/>
        </p:nvSpPr>
        <p:spPr>
          <a:xfrm>
            <a:off x="2667000" y="609600"/>
            <a:ext cx="4419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70C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Autism Training</a:t>
            </a:r>
          </a:p>
        </p:txBody>
      </p:sp>
      <p:pic>
        <p:nvPicPr>
          <p:cNvPr id="1029" name="BB78F307-42E5-4C25-8B14-5748182EB0D6" descr="IMG_8959.jpg">
            <a:extLst>
              <a:ext uri="{FF2B5EF4-FFF2-40B4-BE49-F238E27FC236}">
                <a16:creationId xmlns:a16="http://schemas.microsoft.com/office/drawing/2014/main" id="{FE82F92D-00CA-9412-9999-6BFC161020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371600"/>
            <a:ext cx="55880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0805631-0CDB-7921-89DC-D30DA1A20BE6}"/>
              </a:ext>
            </a:extLst>
          </p:cNvPr>
          <p:cNvSpPr txBox="1"/>
          <p:nvPr/>
        </p:nvSpPr>
        <p:spPr>
          <a:xfrm>
            <a:off x="1371600" y="5715000"/>
            <a:ext cx="6096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Poor Richard" panose="02080502050505020702" pitchFamily="18" charset="0"/>
              </a:rPr>
              <a:t>Our department received our yearly Autism training with Cheryl  Smith from ACU.</a:t>
            </a:r>
          </a:p>
        </p:txBody>
      </p:sp>
    </p:spTree>
    <p:extLst>
      <p:ext uri="{BB962C8B-B14F-4D97-AF65-F5344CB8AC3E}">
        <p14:creationId xmlns:p14="http://schemas.microsoft.com/office/powerpoint/2010/main" val="31310832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5" name="Picture 2054">
            <a:extLst>
              <a:ext uri="{FF2B5EF4-FFF2-40B4-BE49-F238E27FC236}">
                <a16:creationId xmlns:a16="http://schemas.microsoft.com/office/drawing/2014/main" id="{23B04196-EE2E-4500-AF8D-C6E01DA9B5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618" cy="6856214"/>
          </a:xfrm>
          <a:prstGeom prst="rect">
            <a:avLst/>
          </a:prstGeom>
        </p:spPr>
      </p:pic>
      <p:cxnSp>
        <p:nvCxnSpPr>
          <p:cNvPr id="2066" name="Straight Connector 2056">
            <a:extLst>
              <a:ext uri="{FF2B5EF4-FFF2-40B4-BE49-F238E27FC236}">
                <a16:creationId xmlns:a16="http://schemas.microsoft.com/office/drawing/2014/main" id="{85B95145-40F9-436B-89CD-8054CBB2E3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019299" y="3522131"/>
            <a:ext cx="5111751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67" name="Picture 2058">
            <a:extLst>
              <a:ext uri="{FF2B5EF4-FFF2-40B4-BE49-F238E27FC236}">
                <a16:creationId xmlns:a16="http://schemas.microsoft.com/office/drawing/2014/main" id="{59DE6476-24D2-43CA-A412-6B79328084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618" cy="685621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C50D618-DA91-C25A-8982-D084F555B966}"/>
              </a:ext>
            </a:extLst>
          </p:cNvPr>
          <p:cNvSpPr txBox="1"/>
          <p:nvPr/>
        </p:nvSpPr>
        <p:spPr>
          <a:xfrm>
            <a:off x="4915327" y="1041401"/>
            <a:ext cx="3403895" cy="234526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 defTabSz="457200">
              <a:spcAft>
                <a:spcPts val="600"/>
              </a:spcAft>
            </a:pPr>
            <a:r>
              <a:rPr lang="en-US" sz="540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Shop with a Cop</a:t>
            </a:r>
          </a:p>
        </p:txBody>
      </p:sp>
      <p:sp>
        <p:nvSpPr>
          <p:cNvPr id="2068" name="Rectangle 2060">
            <a:extLst>
              <a:ext uri="{FF2B5EF4-FFF2-40B4-BE49-F238E27FC236}">
                <a16:creationId xmlns:a16="http://schemas.microsoft.com/office/drawing/2014/main" id="{A837E51C-5DBA-44DA-A9BB-43A475B2B7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9483" y="1092200"/>
            <a:ext cx="3732370" cy="4515104"/>
          </a:xfrm>
          <a:prstGeom prst="rect">
            <a:avLst/>
          </a:prstGeom>
          <a:solidFill>
            <a:schemeClr val="bg1"/>
          </a:solidFill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00F6631C-1B6F-47D2-BE1C-A298BFEEE605" descr="IMG_1399.jpg">
            <a:extLst>
              <a:ext uri="{FF2B5EF4-FFF2-40B4-BE49-F238E27FC236}">
                <a16:creationId xmlns:a16="http://schemas.microsoft.com/office/drawing/2014/main" id="{929093F6-EB3C-0D3B-D592-12A90D5474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71" r="-3" b="-3"/>
          <a:stretch/>
        </p:blipFill>
        <p:spPr bwMode="auto">
          <a:xfrm>
            <a:off x="1059512" y="1410208"/>
            <a:ext cx="3261694" cy="3858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069" name="Straight Connector 2062">
            <a:extLst>
              <a:ext uri="{FF2B5EF4-FFF2-40B4-BE49-F238E27FC236}">
                <a16:creationId xmlns:a16="http://schemas.microsoft.com/office/drawing/2014/main" id="{45F297AC-A87C-45C9-92EC-F7888119E9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15327" y="3522131"/>
            <a:ext cx="339047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43108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hart 6"/>
          <p:cNvGraphicFramePr/>
          <p:nvPr>
            <p:extLst>
              <p:ext uri="{D42A27DB-BD31-4B8C-83A1-F6EECF244321}">
                <p14:modId xmlns:p14="http://schemas.microsoft.com/office/powerpoint/2010/main" val="5109578"/>
              </p:ext>
            </p:extLst>
          </p:nvPr>
        </p:nvGraphicFramePr>
        <p:xfrm>
          <a:off x="800100" y="685800"/>
          <a:ext cx="7543800" cy="5486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754305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2">
                <a:lumMod val="75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316690" y="155761"/>
            <a:ext cx="6310030" cy="1202952"/>
          </a:xfrm>
          <a:prstGeom prst="rect">
            <a:avLst/>
          </a:prstGeom>
          <a:noFill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906611F-A7E1-8297-BC8F-1A2FA0349ED5}"/>
              </a:ext>
            </a:extLst>
          </p:cNvPr>
          <p:cNvSpPr txBox="1"/>
          <p:nvPr/>
        </p:nvSpPr>
        <p:spPr>
          <a:xfrm>
            <a:off x="1801345" y="914400"/>
            <a:ext cx="59436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Berlin Sans FB Demi" panose="020E0802020502020306" pitchFamily="34" charset="0"/>
              </a:rPr>
              <a:t>Drive Sober or </a:t>
            </a:r>
            <a:r>
              <a:rPr lang="en-US" sz="3200" dirty="0">
                <a:solidFill>
                  <a:srgbClr val="FF0000"/>
                </a:solidFill>
                <a:latin typeface="Berlin Sans FB Demi" panose="020E0802020502020306" pitchFamily="34" charset="0"/>
              </a:rPr>
              <a:t>Get Pulled Over</a:t>
            </a:r>
          </a:p>
        </p:txBody>
      </p:sp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20CE87BD-C16C-4761-8264-394068A39F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5238643"/>
            <a:ext cx="1253385" cy="1253385"/>
          </a:xfrm>
          <a:prstGeom prst="rect">
            <a:avLst/>
          </a:prstGeom>
        </p:spPr>
      </p:pic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6AA1D766-4DC1-37D4-CB5C-5306A522A9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155" y="5238643"/>
            <a:ext cx="1253385" cy="125338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A69ECCC-62AC-ADE1-F4E5-8EBE1F74A95E}"/>
              </a:ext>
            </a:extLst>
          </p:cNvPr>
          <p:cNvSpPr txBox="1"/>
          <p:nvPr/>
        </p:nvSpPr>
        <p:spPr>
          <a:xfrm>
            <a:off x="526680" y="1400563"/>
            <a:ext cx="7779120" cy="38722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100" b="1" dirty="0">
                <a:effectLst/>
                <a:latin typeface="Poor Richard" panose="02080502050505020702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Drunk Driving: The Sobering Statistics</a:t>
            </a:r>
            <a:endParaRPr lang="en-US" sz="1100" dirty="0">
              <a:effectLst/>
              <a:latin typeface="Poor Richard" panose="02080502050505020702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1100" dirty="0">
                <a:effectLst/>
                <a:latin typeface="Poor Richard" panose="02080502050505020702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Between December 2016-2020, there were more than 4,400 people killed in drunk-driving-related crashes. </a:t>
            </a:r>
          </a:p>
          <a:p>
            <a:pPr marL="342900" marR="0" lvl="0" indent="-34290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1100" dirty="0">
                <a:effectLst/>
                <a:latin typeface="Poor Richard" panose="02080502050505020702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Male drunk drivers were involved in fatal crashes at a much higher rate (660) in December 2020 compared to female drivers (191). </a:t>
            </a:r>
          </a:p>
          <a:p>
            <a:pPr marL="342900" marR="0" lvl="0" indent="-34290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1100" dirty="0">
                <a:effectLst/>
                <a:latin typeface="Poor Richard" panose="02080502050505020702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Young people ages 21-34 accounted for the highest percentage (26%) of alcohol-impaired fatalities in December 2020.</a:t>
            </a:r>
          </a:p>
          <a:p>
            <a:pPr marL="342900" marR="0" lvl="0" indent="-34290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1100" dirty="0">
                <a:effectLst/>
                <a:latin typeface="Poor Richard" panose="02080502050505020702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Nighttime driving in December 2020 was significantly more dangerous than daytime driving, with 30% of drunk-driving-related crashes occurring between the hours of 6 p.m. and 5:50 a.m. Almost half (44%) occur between the hours of midnight and 2:59 a.m., likely when bars are closing, and people are driving home.</a:t>
            </a:r>
          </a:p>
          <a:p>
            <a:pPr marL="342900" marR="0" lvl="0" indent="-34290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1100" dirty="0">
                <a:effectLst/>
                <a:latin typeface="Poor Richard" panose="02080502050505020702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Approximately one-third of all traffic crash fatalities in the United States involve drunk drivers (with BACs at or above .08). In 2020, there were 11,654 people killed in drunk-driving crashes.</a:t>
            </a:r>
          </a:p>
          <a:p>
            <a:pPr marL="342900" marR="0" lvl="0" indent="-34290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1100" dirty="0">
                <a:effectLst/>
                <a:latin typeface="Poor Richard" panose="02080502050505020702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Although it’s illegal to drive when impaired by alcohol, in 2020 one person was killed every 45 minutes in a drunk-driving crash on our nation’s roads.</a:t>
            </a:r>
          </a:p>
          <a:p>
            <a:pPr marL="342900" marR="0" lvl="0" indent="-34290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1100" dirty="0">
                <a:effectLst/>
                <a:latin typeface="Poor Richard" panose="02080502050505020702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Men are more likely than women to be driving drunk when involved in fatal crashes. In 2020, 22% of males were drunk, compared to 16% of females.</a:t>
            </a:r>
          </a:p>
          <a:p>
            <a:pPr marL="342900" marR="0" lvl="0" indent="-34290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1100" dirty="0">
                <a:effectLst/>
                <a:latin typeface="Poor Richard" panose="02080502050505020702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 rate of alcohol impairment among drivers involved in fatal crashes in 2020 was 3.1 times higher at night than during the day</a:t>
            </a:r>
            <a:endParaRPr lang="en-US" sz="1100" b="0" i="0" dirty="0">
              <a:solidFill>
                <a:srgbClr val="222222"/>
              </a:solidFill>
              <a:effectLst/>
              <a:latin typeface="Poor Richard" panose="02080502050505020702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81220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066800"/>
            <a:ext cx="6698305" cy="4444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4164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2B93407A-78A4-4030-B8B7-0747806E0AA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76705787"/>
              </p:ext>
            </p:extLst>
          </p:nvPr>
        </p:nvGraphicFramePr>
        <p:xfrm>
          <a:off x="1524000" y="13970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7027572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6DB0A797-F2F8-43E7-BCEA-6C0826F9CA48}"/>
              </a:ext>
            </a:extLst>
          </p:cNvPr>
          <p:cNvSpPr txBox="1"/>
          <p:nvPr/>
        </p:nvSpPr>
        <p:spPr>
          <a:xfrm>
            <a:off x="661987" y="5181600"/>
            <a:ext cx="766762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5400" dirty="0">
                <a:ln w="3175" cmpd="sng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</a:rPr>
              <a:t>November </a:t>
            </a:r>
            <a:r>
              <a:rPr kumimoji="0" lang="en-US" sz="5400" b="0" i="0" u="none" strike="noStrike" kern="1200" cap="none" spc="0" normalizeH="0" baseline="0" noProof="0" dirty="0">
                <a:ln w="3175" cmpd="sng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Response Times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8C3D7F67-A80A-8062-51A5-33AF3C4344A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5525125"/>
              </p:ext>
            </p:extLst>
          </p:nvPr>
        </p:nvGraphicFramePr>
        <p:xfrm>
          <a:off x="533401" y="838200"/>
          <a:ext cx="7948612" cy="4419600"/>
        </p:xfrm>
        <a:graphic>
          <a:graphicData uri="http://schemas.openxmlformats.org/drawingml/2006/table">
            <a:tbl>
              <a:tblPr/>
              <a:tblGrid>
                <a:gridCol w="1093628">
                  <a:extLst>
                    <a:ext uri="{9D8B030D-6E8A-4147-A177-3AD203B41FA5}">
                      <a16:colId xmlns:a16="http://schemas.microsoft.com/office/drawing/2014/main" val="685425825"/>
                    </a:ext>
                  </a:extLst>
                </a:gridCol>
                <a:gridCol w="1985172">
                  <a:extLst>
                    <a:ext uri="{9D8B030D-6E8A-4147-A177-3AD203B41FA5}">
                      <a16:colId xmlns:a16="http://schemas.microsoft.com/office/drawing/2014/main" val="1320295316"/>
                    </a:ext>
                  </a:extLst>
                </a:gridCol>
                <a:gridCol w="2365564">
                  <a:extLst>
                    <a:ext uri="{9D8B030D-6E8A-4147-A177-3AD203B41FA5}">
                      <a16:colId xmlns:a16="http://schemas.microsoft.com/office/drawing/2014/main" val="403123470"/>
                    </a:ext>
                  </a:extLst>
                </a:gridCol>
                <a:gridCol w="2504248">
                  <a:extLst>
                    <a:ext uri="{9D8B030D-6E8A-4147-A177-3AD203B41FA5}">
                      <a16:colId xmlns:a16="http://schemas.microsoft.com/office/drawing/2014/main" val="3737284798"/>
                    </a:ext>
                  </a:extLst>
                </a:gridCol>
              </a:tblGrid>
              <a:tr h="11049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Priority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Average of Dispatch Time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Average of Officer Travel Time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Average of Total Response Time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9751604"/>
                  </a:ext>
                </a:extLst>
              </a:tr>
              <a:tr h="11049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02:33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03:50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06:23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15493374"/>
                  </a:ext>
                </a:extLst>
              </a:tr>
              <a:tr h="11049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04:24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17:29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21:53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2284860"/>
                  </a:ext>
                </a:extLst>
              </a:tr>
              <a:tr h="11049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20:39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06:41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27:20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060828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625002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2662" y="458417"/>
            <a:ext cx="6193235" cy="599267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b="1" dirty="0">
                <a:ln w="9525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Overall UCR Crime View</a:t>
            </a:r>
          </a:p>
        </p:txBody>
      </p:sp>
      <p:grpSp>
        <p:nvGrpSpPr>
          <p:cNvPr id="8196" name="Group 241"/>
          <p:cNvGrpSpPr>
            <a:grpSpLocks/>
          </p:cNvGrpSpPr>
          <p:nvPr/>
        </p:nvGrpSpPr>
        <p:grpSpPr bwMode="auto">
          <a:xfrm>
            <a:off x="609600" y="990600"/>
            <a:ext cx="7924800" cy="5495517"/>
            <a:chOff x="240" y="1056"/>
            <a:chExt cx="5142" cy="3014"/>
          </a:xfrm>
        </p:grpSpPr>
        <p:sp>
          <p:nvSpPr>
            <p:cNvPr id="8197" name="Rectangle 4"/>
            <p:cNvSpPr>
              <a:spLocks noChangeArrowheads="1"/>
            </p:cNvSpPr>
            <p:nvPr/>
          </p:nvSpPr>
          <p:spPr bwMode="auto">
            <a:xfrm>
              <a:off x="2664" y="3748"/>
              <a:ext cx="1366" cy="322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 w="38100" cmpd="sng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lr>
                  <a:srgbClr val="F9F9F9"/>
                </a:buClr>
                <a:buSzPct val="65000"/>
                <a:buFont typeface="Wingdings 2" pitchFamily="18" charset="2"/>
                <a:buChar char=""/>
                <a:defRPr sz="2800">
                  <a:solidFill>
                    <a:schemeClr val="tx1"/>
                  </a:solidFill>
                  <a:latin typeface="Book Antiqua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tx1"/>
                </a:buClr>
                <a:buSzPct val="80000"/>
                <a:buFont typeface="Wingdings 2" pitchFamily="18" charset="2"/>
                <a:buChar char=""/>
                <a:defRPr sz="2400">
                  <a:solidFill>
                    <a:schemeClr val="tx1"/>
                  </a:solidFill>
                  <a:latin typeface="Book Antiqua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tx1"/>
                </a:buClr>
                <a:buSzPct val="95000"/>
                <a:buFont typeface="Wingdings" pitchFamily="2" charset="2"/>
                <a:buChar char=""/>
                <a:defRPr sz="2200">
                  <a:solidFill>
                    <a:schemeClr val="tx1"/>
                  </a:solidFill>
                  <a:latin typeface="Book Antiqua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1"/>
                </a:buClr>
                <a:buSzPct val="100000"/>
                <a:buFont typeface="Wingdings 3" pitchFamily="18" charset="2"/>
                <a:buChar char=""/>
                <a:defRPr sz="2000">
                  <a:solidFill>
                    <a:schemeClr val="tx1"/>
                  </a:solidFill>
                  <a:latin typeface="Book Antiqua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Wingdings 2" pitchFamily="18" charset="2"/>
                <a:buChar char=""/>
                <a:defRPr sz="2000">
                  <a:solidFill>
                    <a:schemeClr val="tx1"/>
                  </a:solidFill>
                  <a:latin typeface="Book Antiqua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 2" pitchFamily="18" charset="2"/>
                <a:buChar char=""/>
                <a:defRPr sz="2000">
                  <a:solidFill>
                    <a:schemeClr val="tx1"/>
                  </a:solidFill>
                  <a:latin typeface="Book Antiqua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 2" pitchFamily="18" charset="2"/>
                <a:buChar char=""/>
                <a:defRPr sz="2000">
                  <a:solidFill>
                    <a:schemeClr val="tx1"/>
                  </a:solidFill>
                  <a:latin typeface="Book Antiqua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 2" pitchFamily="18" charset="2"/>
                <a:buChar char=""/>
                <a:defRPr sz="2000">
                  <a:solidFill>
                    <a:schemeClr val="tx1"/>
                  </a:solidFill>
                  <a:latin typeface="Book Antiqua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 2" pitchFamily="18" charset="2"/>
                <a:buChar char=""/>
                <a:defRPr sz="2000">
                  <a:solidFill>
                    <a:schemeClr val="tx1"/>
                  </a:solidFill>
                  <a:latin typeface="Book Antiqua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400" dirty="0">
                  <a:solidFill>
                    <a:srgbClr val="000000"/>
                  </a:solidFill>
                  <a:latin typeface="Arial" charset="0"/>
                </a:rPr>
                <a:t>81</a:t>
              </a:r>
            </a:p>
          </p:txBody>
        </p:sp>
        <p:sp>
          <p:nvSpPr>
            <p:cNvPr id="8198" name="Rectangle 5"/>
            <p:cNvSpPr>
              <a:spLocks noChangeArrowheads="1"/>
            </p:cNvSpPr>
            <p:nvPr/>
          </p:nvSpPr>
          <p:spPr bwMode="auto">
            <a:xfrm>
              <a:off x="2643" y="3421"/>
              <a:ext cx="1366" cy="322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 w="38100" cmpd="sng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lr>
                  <a:srgbClr val="F9F9F9"/>
                </a:buClr>
                <a:buSzPct val="65000"/>
                <a:buFont typeface="Wingdings 2" pitchFamily="18" charset="2"/>
                <a:buChar char=""/>
                <a:defRPr sz="2800">
                  <a:solidFill>
                    <a:schemeClr val="tx1"/>
                  </a:solidFill>
                  <a:latin typeface="Book Antiqua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tx1"/>
                </a:buClr>
                <a:buSzPct val="80000"/>
                <a:buFont typeface="Wingdings 2" pitchFamily="18" charset="2"/>
                <a:buChar char=""/>
                <a:defRPr sz="2400">
                  <a:solidFill>
                    <a:schemeClr val="tx1"/>
                  </a:solidFill>
                  <a:latin typeface="Book Antiqua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tx1"/>
                </a:buClr>
                <a:buSzPct val="95000"/>
                <a:buFont typeface="Wingdings" pitchFamily="2" charset="2"/>
                <a:buChar char=""/>
                <a:defRPr sz="2200">
                  <a:solidFill>
                    <a:schemeClr val="tx1"/>
                  </a:solidFill>
                  <a:latin typeface="Book Antiqua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1"/>
                </a:buClr>
                <a:buSzPct val="100000"/>
                <a:buFont typeface="Wingdings 3" pitchFamily="18" charset="2"/>
                <a:buChar char=""/>
                <a:defRPr sz="2000">
                  <a:solidFill>
                    <a:schemeClr val="tx1"/>
                  </a:solidFill>
                  <a:latin typeface="Book Antiqua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Wingdings 2" pitchFamily="18" charset="2"/>
                <a:buChar char=""/>
                <a:defRPr sz="2000">
                  <a:solidFill>
                    <a:schemeClr val="tx1"/>
                  </a:solidFill>
                  <a:latin typeface="Book Antiqua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 2" pitchFamily="18" charset="2"/>
                <a:buChar char=""/>
                <a:defRPr sz="2000">
                  <a:solidFill>
                    <a:schemeClr val="tx1"/>
                  </a:solidFill>
                  <a:latin typeface="Book Antiqua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 2" pitchFamily="18" charset="2"/>
                <a:buChar char=""/>
                <a:defRPr sz="2000">
                  <a:solidFill>
                    <a:schemeClr val="tx1"/>
                  </a:solidFill>
                  <a:latin typeface="Book Antiqua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 2" pitchFamily="18" charset="2"/>
                <a:buChar char=""/>
                <a:defRPr sz="2000">
                  <a:solidFill>
                    <a:schemeClr val="tx1"/>
                  </a:solidFill>
                  <a:latin typeface="Book Antiqua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 2" pitchFamily="18" charset="2"/>
                <a:buChar char=""/>
                <a:defRPr sz="2000">
                  <a:solidFill>
                    <a:schemeClr val="tx1"/>
                  </a:solidFill>
                  <a:latin typeface="Book Antiqua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400" dirty="0">
                  <a:solidFill>
                    <a:srgbClr val="000000"/>
                  </a:solidFill>
                  <a:latin typeface="Arial" charset="0"/>
                </a:rPr>
                <a:t>7</a:t>
              </a:r>
            </a:p>
          </p:txBody>
        </p:sp>
        <p:sp>
          <p:nvSpPr>
            <p:cNvPr id="8199" name="Rectangle 6"/>
            <p:cNvSpPr>
              <a:spLocks noChangeArrowheads="1"/>
            </p:cNvSpPr>
            <p:nvPr/>
          </p:nvSpPr>
          <p:spPr bwMode="auto">
            <a:xfrm>
              <a:off x="2643" y="3099"/>
              <a:ext cx="1366" cy="322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 w="38100" cmpd="sng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lr>
                  <a:srgbClr val="F9F9F9"/>
                </a:buClr>
                <a:buSzPct val="65000"/>
                <a:buFont typeface="Wingdings 2" pitchFamily="18" charset="2"/>
                <a:buChar char=""/>
                <a:defRPr sz="2800">
                  <a:solidFill>
                    <a:schemeClr val="tx1"/>
                  </a:solidFill>
                  <a:latin typeface="Book Antiqua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tx1"/>
                </a:buClr>
                <a:buSzPct val="80000"/>
                <a:buFont typeface="Wingdings 2" pitchFamily="18" charset="2"/>
                <a:buChar char=""/>
                <a:defRPr sz="2400">
                  <a:solidFill>
                    <a:schemeClr val="tx1"/>
                  </a:solidFill>
                  <a:latin typeface="Book Antiqua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tx1"/>
                </a:buClr>
                <a:buSzPct val="95000"/>
                <a:buFont typeface="Wingdings" pitchFamily="2" charset="2"/>
                <a:buChar char=""/>
                <a:defRPr sz="2200">
                  <a:solidFill>
                    <a:schemeClr val="tx1"/>
                  </a:solidFill>
                  <a:latin typeface="Book Antiqua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1"/>
                </a:buClr>
                <a:buSzPct val="100000"/>
                <a:buFont typeface="Wingdings 3" pitchFamily="18" charset="2"/>
                <a:buChar char=""/>
                <a:defRPr sz="2000">
                  <a:solidFill>
                    <a:schemeClr val="tx1"/>
                  </a:solidFill>
                  <a:latin typeface="Book Antiqua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Wingdings 2" pitchFamily="18" charset="2"/>
                <a:buChar char=""/>
                <a:defRPr sz="2000">
                  <a:solidFill>
                    <a:schemeClr val="tx1"/>
                  </a:solidFill>
                  <a:latin typeface="Book Antiqua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 2" pitchFamily="18" charset="2"/>
                <a:buChar char=""/>
                <a:defRPr sz="2000">
                  <a:solidFill>
                    <a:schemeClr val="tx1"/>
                  </a:solidFill>
                  <a:latin typeface="Book Antiqua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 2" pitchFamily="18" charset="2"/>
                <a:buChar char=""/>
                <a:defRPr sz="2000">
                  <a:solidFill>
                    <a:schemeClr val="tx1"/>
                  </a:solidFill>
                  <a:latin typeface="Book Antiqua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 2" pitchFamily="18" charset="2"/>
                <a:buChar char=""/>
                <a:defRPr sz="2000">
                  <a:solidFill>
                    <a:schemeClr val="tx1"/>
                  </a:solidFill>
                  <a:latin typeface="Book Antiqua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 2" pitchFamily="18" charset="2"/>
                <a:buChar char=""/>
                <a:defRPr sz="2000">
                  <a:solidFill>
                    <a:schemeClr val="tx1"/>
                  </a:solidFill>
                  <a:latin typeface="Book Antiqua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400" dirty="0">
                  <a:solidFill>
                    <a:srgbClr val="000000"/>
                  </a:solidFill>
                  <a:latin typeface="Arial" charset="0"/>
                </a:rPr>
                <a:t>58</a:t>
              </a:r>
            </a:p>
          </p:txBody>
        </p:sp>
        <p:sp>
          <p:nvSpPr>
            <p:cNvPr id="8200" name="Rectangle 7"/>
            <p:cNvSpPr>
              <a:spLocks noChangeArrowheads="1"/>
            </p:cNvSpPr>
            <p:nvPr/>
          </p:nvSpPr>
          <p:spPr bwMode="auto">
            <a:xfrm>
              <a:off x="2643" y="2776"/>
              <a:ext cx="1366" cy="323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 w="38100" cmpd="sng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lr>
                  <a:srgbClr val="F9F9F9"/>
                </a:buClr>
                <a:buSzPct val="65000"/>
                <a:buFont typeface="Wingdings 2" pitchFamily="18" charset="2"/>
                <a:buChar char=""/>
                <a:defRPr sz="2800">
                  <a:solidFill>
                    <a:schemeClr val="tx1"/>
                  </a:solidFill>
                  <a:latin typeface="Book Antiqua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tx1"/>
                </a:buClr>
                <a:buSzPct val="80000"/>
                <a:buFont typeface="Wingdings 2" pitchFamily="18" charset="2"/>
                <a:buChar char=""/>
                <a:defRPr sz="2400">
                  <a:solidFill>
                    <a:schemeClr val="tx1"/>
                  </a:solidFill>
                  <a:latin typeface="Book Antiqua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tx1"/>
                </a:buClr>
                <a:buSzPct val="95000"/>
                <a:buFont typeface="Wingdings" pitchFamily="2" charset="2"/>
                <a:buChar char=""/>
                <a:defRPr sz="2200">
                  <a:solidFill>
                    <a:schemeClr val="tx1"/>
                  </a:solidFill>
                  <a:latin typeface="Book Antiqua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1"/>
                </a:buClr>
                <a:buSzPct val="100000"/>
                <a:buFont typeface="Wingdings 3" pitchFamily="18" charset="2"/>
                <a:buChar char=""/>
                <a:defRPr sz="2000">
                  <a:solidFill>
                    <a:schemeClr val="tx1"/>
                  </a:solidFill>
                  <a:latin typeface="Book Antiqua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Wingdings 2" pitchFamily="18" charset="2"/>
                <a:buChar char=""/>
                <a:defRPr sz="2000">
                  <a:solidFill>
                    <a:schemeClr val="tx1"/>
                  </a:solidFill>
                  <a:latin typeface="Book Antiqua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 2" pitchFamily="18" charset="2"/>
                <a:buChar char=""/>
                <a:defRPr sz="2000">
                  <a:solidFill>
                    <a:schemeClr val="tx1"/>
                  </a:solidFill>
                  <a:latin typeface="Book Antiqua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 2" pitchFamily="18" charset="2"/>
                <a:buChar char=""/>
                <a:defRPr sz="2000">
                  <a:solidFill>
                    <a:schemeClr val="tx1"/>
                  </a:solidFill>
                  <a:latin typeface="Book Antiqua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 2" pitchFamily="18" charset="2"/>
                <a:buChar char=""/>
                <a:defRPr sz="2000">
                  <a:solidFill>
                    <a:schemeClr val="tx1"/>
                  </a:solidFill>
                  <a:latin typeface="Book Antiqua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 2" pitchFamily="18" charset="2"/>
                <a:buChar char=""/>
                <a:defRPr sz="2000">
                  <a:solidFill>
                    <a:schemeClr val="tx1"/>
                  </a:solidFill>
                  <a:latin typeface="Book Antiqua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400" dirty="0">
                  <a:solidFill>
                    <a:srgbClr val="000000"/>
                  </a:solidFill>
                  <a:latin typeface="Arial" charset="0"/>
                </a:rPr>
                <a:t>6</a:t>
              </a:r>
            </a:p>
          </p:txBody>
        </p:sp>
        <p:sp>
          <p:nvSpPr>
            <p:cNvPr id="8201" name="Rectangle 8"/>
            <p:cNvSpPr>
              <a:spLocks noChangeArrowheads="1"/>
            </p:cNvSpPr>
            <p:nvPr/>
          </p:nvSpPr>
          <p:spPr bwMode="auto">
            <a:xfrm>
              <a:off x="2643" y="2454"/>
              <a:ext cx="1366" cy="322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 w="38100" cmpd="sng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lr>
                  <a:srgbClr val="F9F9F9"/>
                </a:buClr>
                <a:buSzPct val="65000"/>
                <a:buFont typeface="Wingdings 2" pitchFamily="18" charset="2"/>
                <a:buChar char=""/>
                <a:defRPr sz="2800">
                  <a:solidFill>
                    <a:schemeClr val="tx1"/>
                  </a:solidFill>
                  <a:latin typeface="Book Antiqua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tx1"/>
                </a:buClr>
                <a:buSzPct val="80000"/>
                <a:buFont typeface="Wingdings 2" pitchFamily="18" charset="2"/>
                <a:buChar char=""/>
                <a:defRPr sz="2400">
                  <a:solidFill>
                    <a:schemeClr val="tx1"/>
                  </a:solidFill>
                  <a:latin typeface="Book Antiqua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tx1"/>
                </a:buClr>
                <a:buSzPct val="95000"/>
                <a:buFont typeface="Wingdings" pitchFamily="2" charset="2"/>
                <a:buChar char=""/>
                <a:defRPr sz="2200">
                  <a:solidFill>
                    <a:schemeClr val="tx1"/>
                  </a:solidFill>
                  <a:latin typeface="Book Antiqua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1"/>
                </a:buClr>
                <a:buSzPct val="100000"/>
                <a:buFont typeface="Wingdings 3" pitchFamily="18" charset="2"/>
                <a:buChar char=""/>
                <a:defRPr sz="2000">
                  <a:solidFill>
                    <a:schemeClr val="tx1"/>
                  </a:solidFill>
                  <a:latin typeface="Book Antiqua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Wingdings 2" pitchFamily="18" charset="2"/>
                <a:buChar char=""/>
                <a:defRPr sz="2000">
                  <a:solidFill>
                    <a:schemeClr val="tx1"/>
                  </a:solidFill>
                  <a:latin typeface="Book Antiqua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 2" pitchFamily="18" charset="2"/>
                <a:buChar char=""/>
                <a:defRPr sz="2000">
                  <a:solidFill>
                    <a:schemeClr val="tx1"/>
                  </a:solidFill>
                  <a:latin typeface="Book Antiqua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 2" pitchFamily="18" charset="2"/>
                <a:buChar char=""/>
                <a:defRPr sz="2000">
                  <a:solidFill>
                    <a:schemeClr val="tx1"/>
                  </a:solidFill>
                  <a:latin typeface="Book Antiqua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 2" pitchFamily="18" charset="2"/>
                <a:buChar char=""/>
                <a:defRPr sz="2000">
                  <a:solidFill>
                    <a:schemeClr val="tx1"/>
                  </a:solidFill>
                  <a:latin typeface="Book Antiqua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 2" pitchFamily="18" charset="2"/>
                <a:buChar char=""/>
                <a:defRPr sz="2000">
                  <a:solidFill>
                    <a:schemeClr val="tx1"/>
                  </a:solidFill>
                  <a:latin typeface="Book Antiqua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400" dirty="0">
                  <a:solidFill>
                    <a:srgbClr val="000000"/>
                  </a:solidFill>
                  <a:latin typeface="Arial" charset="0"/>
                </a:rPr>
                <a:t>8</a:t>
              </a:r>
            </a:p>
          </p:txBody>
        </p:sp>
        <p:sp>
          <p:nvSpPr>
            <p:cNvPr id="8202" name="Rectangle 9"/>
            <p:cNvSpPr>
              <a:spLocks noChangeArrowheads="1"/>
            </p:cNvSpPr>
            <p:nvPr/>
          </p:nvSpPr>
          <p:spPr bwMode="auto">
            <a:xfrm>
              <a:off x="2643" y="2132"/>
              <a:ext cx="1366" cy="322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 w="38100" cmpd="sng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lr>
                  <a:srgbClr val="F9F9F9"/>
                </a:buClr>
                <a:buSzPct val="65000"/>
                <a:buFont typeface="Wingdings 2" pitchFamily="18" charset="2"/>
                <a:buChar char=""/>
                <a:defRPr sz="2800">
                  <a:solidFill>
                    <a:schemeClr val="tx1"/>
                  </a:solidFill>
                  <a:latin typeface="Book Antiqua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tx1"/>
                </a:buClr>
                <a:buSzPct val="80000"/>
                <a:buFont typeface="Wingdings 2" pitchFamily="18" charset="2"/>
                <a:buChar char=""/>
                <a:defRPr sz="2400">
                  <a:solidFill>
                    <a:schemeClr val="tx1"/>
                  </a:solidFill>
                  <a:latin typeface="Book Antiqua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tx1"/>
                </a:buClr>
                <a:buSzPct val="95000"/>
                <a:buFont typeface="Wingdings" pitchFamily="2" charset="2"/>
                <a:buChar char=""/>
                <a:defRPr sz="2200">
                  <a:solidFill>
                    <a:schemeClr val="tx1"/>
                  </a:solidFill>
                  <a:latin typeface="Book Antiqua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1"/>
                </a:buClr>
                <a:buSzPct val="100000"/>
                <a:buFont typeface="Wingdings 3" pitchFamily="18" charset="2"/>
                <a:buChar char=""/>
                <a:defRPr sz="2000">
                  <a:solidFill>
                    <a:schemeClr val="tx1"/>
                  </a:solidFill>
                  <a:latin typeface="Book Antiqua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Wingdings 2" pitchFamily="18" charset="2"/>
                <a:buChar char=""/>
                <a:defRPr sz="2000">
                  <a:solidFill>
                    <a:schemeClr val="tx1"/>
                  </a:solidFill>
                  <a:latin typeface="Book Antiqua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 2" pitchFamily="18" charset="2"/>
                <a:buChar char=""/>
                <a:defRPr sz="2000">
                  <a:solidFill>
                    <a:schemeClr val="tx1"/>
                  </a:solidFill>
                  <a:latin typeface="Book Antiqua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 2" pitchFamily="18" charset="2"/>
                <a:buChar char=""/>
                <a:defRPr sz="2000">
                  <a:solidFill>
                    <a:schemeClr val="tx1"/>
                  </a:solidFill>
                  <a:latin typeface="Book Antiqua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 2" pitchFamily="18" charset="2"/>
                <a:buChar char=""/>
                <a:defRPr sz="2000">
                  <a:solidFill>
                    <a:schemeClr val="tx1"/>
                  </a:solidFill>
                  <a:latin typeface="Book Antiqua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 2" pitchFamily="18" charset="2"/>
                <a:buChar char=""/>
                <a:defRPr sz="2000">
                  <a:solidFill>
                    <a:schemeClr val="tx1"/>
                  </a:solidFill>
                  <a:latin typeface="Book Antiqua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400" dirty="0">
                  <a:solidFill>
                    <a:srgbClr val="000000"/>
                  </a:solidFill>
                  <a:latin typeface="Arial" charset="0"/>
                </a:rPr>
                <a:t>1</a:t>
              </a:r>
            </a:p>
          </p:txBody>
        </p:sp>
        <p:sp>
          <p:nvSpPr>
            <p:cNvPr id="8203" name="Rectangle 10"/>
            <p:cNvSpPr>
              <a:spLocks noChangeArrowheads="1"/>
            </p:cNvSpPr>
            <p:nvPr/>
          </p:nvSpPr>
          <p:spPr bwMode="auto">
            <a:xfrm>
              <a:off x="2669" y="1817"/>
              <a:ext cx="1372" cy="322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 w="38100" cmpd="sng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lr>
                  <a:srgbClr val="F9F9F9"/>
                </a:buClr>
                <a:buSzPct val="65000"/>
                <a:buFont typeface="Wingdings 2" pitchFamily="18" charset="2"/>
                <a:buChar char=""/>
                <a:defRPr sz="2800">
                  <a:solidFill>
                    <a:schemeClr val="tx1"/>
                  </a:solidFill>
                  <a:latin typeface="Book Antiqua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tx1"/>
                </a:buClr>
                <a:buSzPct val="80000"/>
                <a:buFont typeface="Wingdings 2" pitchFamily="18" charset="2"/>
                <a:buChar char=""/>
                <a:defRPr sz="2400">
                  <a:solidFill>
                    <a:schemeClr val="tx1"/>
                  </a:solidFill>
                  <a:latin typeface="Book Antiqua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tx1"/>
                </a:buClr>
                <a:buSzPct val="95000"/>
                <a:buFont typeface="Wingdings" pitchFamily="2" charset="2"/>
                <a:buChar char=""/>
                <a:defRPr sz="2200">
                  <a:solidFill>
                    <a:schemeClr val="tx1"/>
                  </a:solidFill>
                  <a:latin typeface="Book Antiqua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1"/>
                </a:buClr>
                <a:buSzPct val="100000"/>
                <a:buFont typeface="Wingdings 3" pitchFamily="18" charset="2"/>
                <a:buChar char=""/>
                <a:defRPr sz="2000">
                  <a:solidFill>
                    <a:schemeClr val="tx1"/>
                  </a:solidFill>
                  <a:latin typeface="Book Antiqua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Wingdings 2" pitchFamily="18" charset="2"/>
                <a:buChar char=""/>
                <a:defRPr sz="2000">
                  <a:solidFill>
                    <a:schemeClr val="tx1"/>
                  </a:solidFill>
                  <a:latin typeface="Book Antiqua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 2" pitchFamily="18" charset="2"/>
                <a:buChar char=""/>
                <a:defRPr sz="2000">
                  <a:solidFill>
                    <a:schemeClr val="tx1"/>
                  </a:solidFill>
                  <a:latin typeface="Book Antiqua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 2" pitchFamily="18" charset="2"/>
                <a:buChar char=""/>
                <a:defRPr sz="2000">
                  <a:solidFill>
                    <a:schemeClr val="tx1"/>
                  </a:solidFill>
                  <a:latin typeface="Book Antiqua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 2" pitchFamily="18" charset="2"/>
                <a:buChar char=""/>
                <a:defRPr sz="2000">
                  <a:solidFill>
                    <a:schemeClr val="tx1"/>
                  </a:solidFill>
                  <a:latin typeface="Book Antiqua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 2" pitchFamily="18" charset="2"/>
                <a:buChar char=""/>
                <a:defRPr sz="2000">
                  <a:solidFill>
                    <a:schemeClr val="tx1"/>
                  </a:solidFill>
                  <a:latin typeface="Book Antiqua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400" dirty="0">
                  <a:solidFill>
                    <a:srgbClr val="000000"/>
                  </a:solidFill>
                  <a:latin typeface="Arial" charset="0"/>
                </a:rPr>
                <a:t>1</a:t>
              </a:r>
            </a:p>
          </p:txBody>
        </p:sp>
        <p:sp>
          <p:nvSpPr>
            <p:cNvPr id="8204" name="Rectangle 11"/>
            <p:cNvSpPr>
              <a:spLocks noChangeArrowheads="1"/>
            </p:cNvSpPr>
            <p:nvPr/>
          </p:nvSpPr>
          <p:spPr bwMode="auto">
            <a:xfrm>
              <a:off x="2643" y="1488"/>
              <a:ext cx="1366" cy="322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 w="38100" cmpd="sng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lr>
                  <a:srgbClr val="F9F9F9"/>
                </a:buClr>
                <a:buSzPct val="65000"/>
                <a:buFont typeface="Wingdings 2" pitchFamily="18" charset="2"/>
                <a:buChar char=""/>
                <a:defRPr sz="2800">
                  <a:solidFill>
                    <a:schemeClr val="tx1"/>
                  </a:solidFill>
                  <a:latin typeface="Book Antiqua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tx1"/>
                </a:buClr>
                <a:buSzPct val="80000"/>
                <a:buFont typeface="Wingdings 2" pitchFamily="18" charset="2"/>
                <a:buChar char=""/>
                <a:defRPr sz="2400">
                  <a:solidFill>
                    <a:schemeClr val="tx1"/>
                  </a:solidFill>
                  <a:latin typeface="Book Antiqua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tx1"/>
                </a:buClr>
                <a:buSzPct val="95000"/>
                <a:buFont typeface="Wingdings" pitchFamily="2" charset="2"/>
                <a:buChar char=""/>
                <a:defRPr sz="2200">
                  <a:solidFill>
                    <a:schemeClr val="tx1"/>
                  </a:solidFill>
                  <a:latin typeface="Book Antiqua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1"/>
                </a:buClr>
                <a:buSzPct val="100000"/>
                <a:buFont typeface="Wingdings 3" pitchFamily="18" charset="2"/>
                <a:buChar char=""/>
                <a:defRPr sz="2000">
                  <a:solidFill>
                    <a:schemeClr val="tx1"/>
                  </a:solidFill>
                  <a:latin typeface="Book Antiqua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Wingdings 2" pitchFamily="18" charset="2"/>
                <a:buChar char=""/>
                <a:defRPr sz="2000">
                  <a:solidFill>
                    <a:schemeClr val="tx1"/>
                  </a:solidFill>
                  <a:latin typeface="Book Antiqua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 2" pitchFamily="18" charset="2"/>
                <a:buChar char=""/>
                <a:defRPr sz="2000">
                  <a:solidFill>
                    <a:schemeClr val="tx1"/>
                  </a:solidFill>
                  <a:latin typeface="Book Antiqua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 2" pitchFamily="18" charset="2"/>
                <a:buChar char=""/>
                <a:defRPr sz="2000">
                  <a:solidFill>
                    <a:schemeClr val="tx1"/>
                  </a:solidFill>
                  <a:latin typeface="Book Antiqua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 2" pitchFamily="18" charset="2"/>
                <a:buChar char=""/>
                <a:defRPr sz="2000">
                  <a:solidFill>
                    <a:schemeClr val="tx1"/>
                  </a:solidFill>
                  <a:latin typeface="Book Antiqua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 2" pitchFamily="18" charset="2"/>
                <a:buChar char=""/>
                <a:defRPr sz="2000">
                  <a:solidFill>
                    <a:schemeClr val="tx1"/>
                  </a:solidFill>
                  <a:latin typeface="Book Antiqua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400" dirty="0">
                  <a:solidFill>
                    <a:srgbClr val="000000"/>
                  </a:solidFill>
                  <a:latin typeface="Arial" charset="0"/>
                </a:rPr>
                <a:t>0</a:t>
              </a:r>
            </a:p>
          </p:txBody>
        </p:sp>
        <p:sp>
          <p:nvSpPr>
            <p:cNvPr id="8205" name="Rectangle 12"/>
            <p:cNvSpPr>
              <a:spLocks noChangeArrowheads="1"/>
            </p:cNvSpPr>
            <p:nvPr/>
          </p:nvSpPr>
          <p:spPr bwMode="auto">
            <a:xfrm>
              <a:off x="2658" y="1056"/>
              <a:ext cx="1366" cy="432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 w="38100" cmpd="sng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lr>
                  <a:srgbClr val="F9F9F9"/>
                </a:buClr>
                <a:buSzPct val="65000"/>
                <a:buFont typeface="Wingdings 2" pitchFamily="18" charset="2"/>
                <a:buChar char=""/>
                <a:defRPr sz="2800">
                  <a:solidFill>
                    <a:schemeClr val="tx1"/>
                  </a:solidFill>
                  <a:latin typeface="Book Antiqua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tx1"/>
                </a:buClr>
                <a:buSzPct val="80000"/>
                <a:buFont typeface="Wingdings 2" pitchFamily="18" charset="2"/>
                <a:buChar char=""/>
                <a:defRPr sz="2400">
                  <a:solidFill>
                    <a:schemeClr val="tx1"/>
                  </a:solidFill>
                  <a:latin typeface="Book Antiqua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tx1"/>
                </a:buClr>
                <a:buSzPct val="95000"/>
                <a:buFont typeface="Wingdings" pitchFamily="2" charset="2"/>
                <a:buChar char=""/>
                <a:defRPr sz="2200">
                  <a:solidFill>
                    <a:schemeClr val="tx1"/>
                  </a:solidFill>
                  <a:latin typeface="Book Antiqua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1"/>
                </a:buClr>
                <a:buSzPct val="100000"/>
                <a:buFont typeface="Wingdings 3" pitchFamily="18" charset="2"/>
                <a:buChar char=""/>
                <a:defRPr sz="2000">
                  <a:solidFill>
                    <a:schemeClr val="tx1"/>
                  </a:solidFill>
                  <a:latin typeface="Book Antiqua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Wingdings 2" pitchFamily="18" charset="2"/>
                <a:buChar char=""/>
                <a:defRPr sz="2000">
                  <a:solidFill>
                    <a:schemeClr val="tx1"/>
                  </a:solidFill>
                  <a:latin typeface="Book Antiqua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 2" pitchFamily="18" charset="2"/>
                <a:buChar char=""/>
                <a:defRPr sz="2000">
                  <a:solidFill>
                    <a:schemeClr val="tx1"/>
                  </a:solidFill>
                  <a:latin typeface="Book Antiqua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 2" pitchFamily="18" charset="2"/>
                <a:buChar char=""/>
                <a:defRPr sz="2000">
                  <a:solidFill>
                    <a:schemeClr val="tx1"/>
                  </a:solidFill>
                  <a:latin typeface="Book Antiqua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 2" pitchFamily="18" charset="2"/>
                <a:buChar char=""/>
                <a:defRPr sz="2000">
                  <a:solidFill>
                    <a:schemeClr val="tx1"/>
                  </a:solidFill>
                  <a:latin typeface="Book Antiqua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 2" pitchFamily="18" charset="2"/>
                <a:buChar char=""/>
                <a:defRPr sz="2000">
                  <a:solidFill>
                    <a:schemeClr val="tx1"/>
                  </a:solidFill>
                  <a:latin typeface="Book Antiqua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400" dirty="0">
                  <a:solidFill>
                    <a:srgbClr val="000000"/>
                  </a:solidFill>
                  <a:latin typeface="Arial" charset="0"/>
                </a:rPr>
                <a:t>November 21</a:t>
              </a:r>
            </a:p>
          </p:txBody>
        </p:sp>
        <p:sp>
          <p:nvSpPr>
            <p:cNvPr id="8206" name="Rectangle 24"/>
            <p:cNvSpPr>
              <a:spLocks noChangeArrowheads="1"/>
            </p:cNvSpPr>
            <p:nvPr/>
          </p:nvSpPr>
          <p:spPr bwMode="auto">
            <a:xfrm>
              <a:off x="4009" y="3421"/>
              <a:ext cx="1367" cy="322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38100" cmpd="sng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lr>
                  <a:srgbClr val="F9F9F9"/>
                </a:buClr>
                <a:buSzPct val="65000"/>
                <a:buFont typeface="Wingdings 2" pitchFamily="18" charset="2"/>
                <a:buChar char=""/>
                <a:defRPr sz="2800">
                  <a:solidFill>
                    <a:schemeClr val="tx1"/>
                  </a:solidFill>
                  <a:latin typeface="Book Antiqua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tx1"/>
                </a:buClr>
                <a:buSzPct val="80000"/>
                <a:buFont typeface="Wingdings 2" pitchFamily="18" charset="2"/>
                <a:buChar char=""/>
                <a:defRPr sz="2400">
                  <a:solidFill>
                    <a:schemeClr val="tx1"/>
                  </a:solidFill>
                  <a:latin typeface="Book Antiqua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tx1"/>
                </a:buClr>
                <a:buSzPct val="95000"/>
                <a:buFont typeface="Wingdings" pitchFamily="2" charset="2"/>
                <a:buChar char=""/>
                <a:defRPr sz="2200">
                  <a:solidFill>
                    <a:schemeClr val="tx1"/>
                  </a:solidFill>
                  <a:latin typeface="Book Antiqua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1"/>
                </a:buClr>
                <a:buSzPct val="100000"/>
                <a:buFont typeface="Wingdings 3" pitchFamily="18" charset="2"/>
                <a:buChar char=""/>
                <a:defRPr sz="2000">
                  <a:solidFill>
                    <a:schemeClr val="tx1"/>
                  </a:solidFill>
                  <a:latin typeface="Book Antiqua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Wingdings 2" pitchFamily="18" charset="2"/>
                <a:buChar char=""/>
                <a:defRPr sz="2000">
                  <a:solidFill>
                    <a:schemeClr val="tx1"/>
                  </a:solidFill>
                  <a:latin typeface="Book Antiqua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 2" pitchFamily="18" charset="2"/>
                <a:buChar char=""/>
                <a:defRPr sz="2000">
                  <a:solidFill>
                    <a:schemeClr val="tx1"/>
                  </a:solidFill>
                  <a:latin typeface="Book Antiqua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 2" pitchFamily="18" charset="2"/>
                <a:buChar char=""/>
                <a:defRPr sz="2000">
                  <a:solidFill>
                    <a:schemeClr val="tx1"/>
                  </a:solidFill>
                  <a:latin typeface="Book Antiqua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 2" pitchFamily="18" charset="2"/>
                <a:buChar char=""/>
                <a:defRPr sz="2000">
                  <a:solidFill>
                    <a:schemeClr val="tx1"/>
                  </a:solidFill>
                  <a:latin typeface="Book Antiqua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 2" pitchFamily="18" charset="2"/>
                <a:buChar char=""/>
                <a:defRPr sz="2000">
                  <a:solidFill>
                    <a:schemeClr val="tx1"/>
                  </a:solidFill>
                  <a:latin typeface="Book Antiqua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400" dirty="0">
                  <a:solidFill>
                    <a:srgbClr val="000000"/>
                  </a:solidFill>
                  <a:latin typeface="Arial" charset="0"/>
                </a:rPr>
                <a:t>1</a:t>
              </a:r>
            </a:p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2400" dirty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8207" name="Rectangle 25"/>
            <p:cNvSpPr>
              <a:spLocks noChangeArrowheads="1"/>
            </p:cNvSpPr>
            <p:nvPr/>
          </p:nvSpPr>
          <p:spPr bwMode="auto">
            <a:xfrm>
              <a:off x="240" y="3421"/>
              <a:ext cx="2403" cy="322"/>
            </a:xfrm>
            <a:prstGeom prst="rect">
              <a:avLst/>
            </a:prstGeom>
            <a:noFill/>
            <a:ln w="38100" cmpd="sng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lr>
                  <a:srgbClr val="F9F9F9"/>
                </a:buClr>
                <a:buSzPct val="65000"/>
                <a:buFont typeface="Wingdings 2" pitchFamily="18" charset="2"/>
                <a:buChar char=""/>
                <a:defRPr sz="2800">
                  <a:solidFill>
                    <a:schemeClr val="tx1"/>
                  </a:solidFill>
                  <a:latin typeface="Book Antiqua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tx1"/>
                </a:buClr>
                <a:buSzPct val="80000"/>
                <a:buFont typeface="Wingdings 2" pitchFamily="18" charset="2"/>
                <a:buChar char=""/>
                <a:defRPr sz="2400">
                  <a:solidFill>
                    <a:schemeClr val="tx1"/>
                  </a:solidFill>
                  <a:latin typeface="Book Antiqua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tx1"/>
                </a:buClr>
                <a:buSzPct val="95000"/>
                <a:buFont typeface="Wingdings" pitchFamily="2" charset="2"/>
                <a:buChar char=""/>
                <a:defRPr sz="2200">
                  <a:solidFill>
                    <a:schemeClr val="tx1"/>
                  </a:solidFill>
                  <a:latin typeface="Book Antiqua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1"/>
                </a:buClr>
                <a:buSzPct val="100000"/>
                <a:buFont typeface="Wingdings 3" pitchFamily="18" charset="2"/>
                <a:buChar char=""/>
                <a:defRPr sz="2000">
                  <a:solidFill>
                    <a:schemeClr val="tx1"/>
                  </a:solidFill>
                  <a:latin typeface="Book Antiqua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Wingdings 2" pitchFamily="18" charset="2"/>
                <a:buChar char=""/>
                <a:defRPr sz="2000">
                  <a:solidFill>
                    <a:schemeClr val="tx1"/>
                  </a:solidFill>
                  <a:latin typeface="Book Antiqua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 2" pitchFamily="18" charset="2"/>
                <a:buChar char=""/>
                <a:defRPr sz="2000">
                  <a:solidFill>
                    <a:schemeClr val="tx1"/>
                  </a:solidFill>
                  <a:latin typeface="Book Antiqua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 2" pitchFamily="18" charset="2"/>
                <a:buChar char=""/>
                <a:defRPr sz="2000">
                  <a:solidFill>
                    <a:schemeClr val="tx1"/>
                  </a:solidFill>
                  <a:latin typeface="Book Antiqua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 2" pitchFamily="18" charset="2"/>
                <a:buChar char=""/>
                <a:defRPr sz="2000">
                  <a:solidFill>
                    <a:schemeClr val="tx1"/>
                  </a:solidFill>
                  <a:latin typeface="Book Antiqua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 2" pitchFamily="18" charset="2"/>
                <a:buChar char=""/>
                <a:defRPr sz="2000">
                  <a:solidFill>
                    <a:schemeClr val="tx1"/>
                  </a:solidFill>
                  <a:latin typeface="Book Antiqua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400" dirty="0">
                  <a:solidFill>
                    <a:srgbClr val="000000"/>
                  </a:solidFill>
                  <a:latin typeface="Arial" charset="0"/>
                </a:rPr>
                <a:t>Stolen Auto</a:t>
              </a:r>
            </a:p>
          </p:txBody>
        </p:sp>
        <p:sp>
          <p:nvSpPr>
            <p:cNvPr id="8208" name="Rectangle 28"/>
            <p:cNvSpPr>
              <a:spLocks noChangeArrowheads="1"/>
            </p:cNvSpPr>
            <p:nvPr/>
          </p:nvSpPr>
          <p:spPr bwMode="auto">
            <a:xfrm>
              <a:off x="4015" y="1056"/>
              <a:ext cx="1367" cy="432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38100" cmpd="sng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lr>
                  <a:srgbClr val="F9F9F9"/>
                </a:buClr>
                <a:buSzPct val="65000"/>
                <a:buFont typeface="Wingdings 2" pitchFamily="18" charset="2"/>
                <a:buChar char=""/>
                <a:defRPr sz="2800">
                  <a:solidFill>
                    <a:schemeClr val="tx1"/>
                  </a:solidFill>
                  <a:latin typeface="Book Antiqua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tx1"/>
                </a:buClr>
                <a:buSzPct val="80000"/>
                <a:buFont typeface="Wingdings 2" pitchFamily="18" charset="2"/>
                <a:buChar char=""/>
                <a:defRPr sz="2400">
                  <a:solidFill>
                    <a:schemeClr val="tx1"/>
                  </a:solidFill>
                  <a:latin typeface="Book Antiqua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tx1"/>
                </a:buClr>
                <a:buSzPct val="95000"/>
                <a:buFont typeface="Wingdings" pitchFamily="2" charset="2"/>
                <a:buChar char=""/>
                <a:defRPr sz="2200">
                  <a:solidFill>
                    <a:schemeClr val="tx1"/>
                  </a:solidFill>
                  <a:latin typeface="Book Antiqua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1"/>
                </a:buClr>
                <a:buSzPct val="100000"/>
                <a:buFont typeface="Wingdings 3" pitchFamily="18" charset="2"/>
                <a:buChar char=""/>
                <a:defRPr sz="2000">
                  <a:solidFill>
                    <a:schemeClr val="tx1"/>
                  </a:solidFill>
                  <a:latin typeface="Book Antiqua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Wingdings 2" pitchFamily="18" charset="2"/>
                <a:buChar char=""/>
                <a:defRPr sz="2000">
                  <a:solidFill>
                    <a:schemeClr val="tx1"/>
                  </a:solidFill>
                  <a:latin typeface="Book Antiqua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 2" pitchFamily="18" charset="2"/>
                <a:buChar char=""/>
                <a:defRPr sz="2000">
                  <a:solidFill>
                    <a:schemeClr val="tx1"/>
                  </a:solidFill>
                  <a:latin typeface="Book Antiqua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 2" pitchFamily="18" charset="2"/>
                <a:buChar char=""/>
                <a:defRPr sz="2000">
                  <a:solidFill>
                    <a:schemeClr val="tx1"/>
                  </a:solidFill>
                  <a:latin typeface="Book Antiqua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 2" pitchFamily="18" charset="2"/>
                <a:buChar char=""/>
                <a:defRPr sz="2000">
                  <a:solidFill>
                    <a:schemeClr val="tx1"/>
                  </a:solidFill>
                  <a:latin typeface="Book Antiqua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 2" pitchFamily="18" charset="2"/>
                <a:buChar char=""/>
                <a:defRPr sz="2000">
                  <a:solidFill>
                    <a:schemeClr val="tx1"/>
                  </a:solidFill>
                  <a:latin typeface="Book Antiqua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400" dirty="0">
                  <a:solidFill>
                    <a:srgbClr val="000000"/>
                  </a:solidFill>
                  <a:latin typeface="Arial" charset="0"/>
                </a:rPr>
                <a:t>November 22</a:t>
              </a:r>
            </a:p>
          </p:txBody>
        </p:sp>
        <p:sp>
          <p:nvSpPr>
            <p:cNvPr id="8209" name="Rectangle 29"/>
            <p:cNvSpPr>
              <a:spLocks noChangeArrowheads="1"/>
            </p:cNvSpPr>
            <p:nvPr/>
          </p:nvSpPr>
          <p:spPr bwMode="auto">
            <a:xfrm>
              <a:off x="240" y="1056"/>
              <a:ext cx="2403" cy="432"/>
            </a:xfrm>
            <a:prstGeom prst="rect">
              <a:avLst/>
            </a:prstGeom>
            <a:noFill/>
            <a:ln w="38100" cmpd="sng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lr>
                  <a:srgbClr val="F9F9F9"/>
                </a:buClr>
                <a:buSzPct val="65000"/>
                <a:buFont typeface="Wingdings 2" pitchFamily="18" charset="2"/>
                <a:buChar char=""/>
                <a:defRPr sz="2800">
                  <a:solidFill>
                    <a:schemeClr val="tx1"/>
                  </a:solidFill>
                  <a:latin typeface="Book Antiqua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tx1"/>
                </a:buClr>
                <a:buSzPct val="80000"/>
                <a:buFont typeface="Wingdings 2" pitchFamily="18" charset="2"/>
                <a:buChar char=""/>
                <a:defRPr sz="2400">
                  <a:solidFill>
                    <a:schemeClr val="tx1"/>
                  </a:solidFill>
                  <a:latin typeface="Book Antiqua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tx1"/>
                </a:buClr>
                <a:buSzPct val="95000"/>
                <a:buFont typeface="Wingdings" pitchFamily="2" charset="2"/>
                <a:buChar char=""/>
                <a:defRPr sz="2200">
                  <a:solidFill>
                    <a:schemeClr val="tx1"/>
                  </a:solidFill>
                  <a:latin typeface="Book Antiqua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1"/>
                </a:buClr>
                <a:buSzPct val="100000"/>
                <a:buFont typeface="Wingdings 3" pitchFamily="18" charset="2"/>
                <a:buChar char=""/>
                <a:defRPr sz="2000">
                  <a:solidFill>
                    <a:schemeClr val="tx1"/>
                  </a:solidFill>
                  <a:latin typeface="Book Antiqua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Wingdings 2" pitchFamily="18" charset="2"/>
                <a:buChar char=""/>
                <a:defRPr sz="2000">
                  <a:solidFill>
                    <a:schemeClr val="tx1"/>
                  </a:solidFill>
                  <a:latin typeface="Book Antiqua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 2" pitchFamily="18" charset="2"/>
                <a:buChar char=""/>
                <a:defRPr sz="2000">
                  <a:solidFill>
                    <a:schemeClr val="tx1"/>
                  </a:solidFill>
                  <a:latin typeface="Book Antiqua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 2" pitchFamily="18" charset="2"/>
                <a:buChar char=""/>
                <a:defRPr sz="2000">
                  <a:solidFill>
                    <a:schemeClr val="tx1"/>
                  </a:solidFill>
                  <a:latin typeface="Book Antiqua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 2" pitchFamily="18" charset="2"/>
                <a:buChar char=""/>
                <a:defRPr sz="2000">
                  <a:solidFill>
                    <a:schemeClr val="tx1"/>
                  </a:solidFill>
                  <a:latin typeface="Book Antiqua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 2" pitchFamily="18" charset="2"/>
                <a:buChar char=""/>
                <a:defRPr sz="2000">
                  <a:solidFill>
                    <a:schemeClr val="tx1"/>
                  </a:solidFill>
                  <a:latin typeface="Book Antiqua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2400" dirty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8210" name="Rectangle 32"/>
            <p:cNvSpPr>
              <a:spLocks noChangeArrowheads="1"/>
            </p:cNvSpPr>
            <p:nvPr/>
          </p:nvSpPr>
          <p:spPr bwMode="auto">
            <a:xfrm>
              <a:off x="4009" y="3730"/>
              <a:ext cx="1367" cy="322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38100" cmpd="sng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lr>
                  <a:srgbClr val="F9F9F9"/>
                </a:buClr>
                <a:buSzPct val="65000"/>
                <a:buFont typeface="Wingdings 2" pitchFamily="18" charset="2"/>
                <a:buChar char=""/>
                <a:defRPr sz="2800">
                  <a:solidFill>
                    <a:schemeClr val="tx1"/>
                  </a:solidFill>
                  <a:latin typeface="Book Antiqua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tx1"/>
                </a:buClr>
                <a:buSzPct val="80000"/>
                <a:buFont typeface="Wingdings 2" pitchFamily="18" charset="2"/>
                <a:buChar char=""/>
                <a:defRPr sz="2400">
                  <a:solidFill>
                    <a:schemeClr val="tx1"/>
                  </a:solidFill>
                  <a:latin typeface="Book Antiqua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tx1"/>
                </a:buClr>
                <a:buSzPct val="95000"/>
                <a:buFont typeface="Wingdings" pitchFamily="2" charset="2"/>
                <a:buChar char=""/>
                <a:defRPr sz="2200">
                  <a:solidFill>
                    <a:schemeClr val="tx1"/>
                  </a:solidFill>
                  <a:latin typeface="Book Antiqua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1"/>
                </a:buClr>
                <a:buSzPct val="100000"/>
                <a:buFont typeface="Wingdings 3" pitchFamily="18" charset="2"/>
                <a:buChar char=""/>
                <a:defRPr sz="2000">
                  <a:solidFill>
                    <a:schemeClr val="tx1"/>
                  </a:solidFill>
                  <a:latin typeface="Book Antiqua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Wingdings 2" pitchFamily="18" charset="2"/>
                <a:buChar char=""/>
                <a:defRPr sz="2000">
                  <a:solidFill>
                    <a:schemeClr val="tx1"/>
                  </a:solidFill>
                  <a:latin typeface="Book Antiqua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 2" pitchFamily="18" charset="2"/>
                <a:buChar char=""/>
                <a:defRPr sz="2000">
                  <a:solidFill>
                    <a:schemeClr val="tx1"/>
                  </a:solidFill>
                  <a:latin typeface="Book Antiqua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 2" pitchFamily="18" charset="2"/>
                <a:buChar char=""/>
                <a:defRPr sz="2000">
                  <a:solidFill>
                    <a:schemeClr val="tx1"/>
                  </a:solidFill>
                  <a:latin typeface="Book Antiqua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 2" pitchFamily="18" charset="2"/>
                <a:buChar char=""/>
                <a:defRPr sz="2000">
                  <a:solidFill>
                    <a:schemeClr val="tx1"/>
                  </a:solidFill>
                  <a:latin typeface="Book Antiqua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 2" pitchFamily="18" charset="2"/>
                <a:buChar char=""/>
                <a:defRPr sz="2000">
                  <a:solidFill>
                    <a:schemeClr val="tx1"/>
                  </a:solidFill>
                  <a:latin typeface="Book Antiqua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400" dirty="0">
                  <a:solidFill>
                    <a:srgbClr val="000000"/>
                  </a:solidFill>
                  <a:latin typeface="Arial" charset="0"/>
                </a:rPr>
                <a:t>34</a:t>
              </a:r>
            </a:p>
          </p:txBody>
        </p:sp>
        <p:sp>
          <p:nvSpPr>
            <p:cNvPr id="8211" name="Rectangle 33"/>
            <p:cNvSpPr>
              <a:spLocks noChangeArrowheads="1"/>
            </p:cNvSpPr>
            <p:nvPr/>
          </p:nvSpPr>
          <p:spPr bwMode="auto">
            <a:xfrm>
              <a:off x="240" y="3689"/>
              <a:ext cx="2403" cy="322"/>
            </a:xfrm>
            <a:prstGeom prst="rect">
              <a:avLst/>
            </a:prstGeom>
            <a:noFill/>
            <a:ln w="38100" cmpd="sng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lr>
                  <a:srgbClr val="F9F9F9"/>
                </a:buClr>
                <a:buSzPct val="65000"/>
                <a:buFont typeface="Wingdings 2" pitchFamily="18" charset="2"/>
                <a:buChar char=""/>
                <a:defRPr sz="2800">
                  <a:solidFill>
                    <a:schemeClr val="tx1"/>
                  </a:solidFill>
                  <a:latin typeface="Book Antiqua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tx1"/>
                </a:buClr>
                <a:buSzPct val="80000"/>
                <a:buFont typeface="Wingdings 2" pitchFamily="18" charset="2"/>
                <a:buChar char=""/>
                <a:defRPr sz="2400">
                  <a:solidFill>
                    <a:schemeClr val="tx1"/>
                  </a:solidFill>
                  <a:latin typeface="Book Antiqua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tx1"/>
                </a:buClr>
                <a:buSzPct val="95000"/>
                <a:buFont typeface="Wingdings" pitchFamily="2" charset="2"/>
                <a:buChar char=""/>
                <a:defRPr sz="2200">
                  <a:solidFill>
                    <a:schemeClr val="tx1"/>
                  </a:solidFill>
                  <a:latin typeface="Book Antiqua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1"/>
                </a:buClr>
                <a:buSzPct val="100000"/>
                <a:buFont typeface="Wingdings 3" pitchFamily="18" charset="2"/>
                <a:buChar char=""/>
                <a:defRPr sz="2000">
                  <a:solidFill>
                    <a:schemeClr val="tx1"/>
                  </a:solidFill>
                  <a:latin typeface="Book Antiqua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Wingdings 2" pitchFamily="18" charset="2"/>
                <a:buChar char=""/>
                <a:defRPr sz="2000">
                  <a:solidFill>
                    <a:schemeClr val="tx1"/>
                  </a:solidFill>
                  <a:latin typeface="Book Antiqua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 2" pitchFamily="18" charset="2"/>
                <a:buChar char=""/>
                <a:defRPr sz="2000">
                  <a:solidFill>
                    <a:schemeClr val="tx1"/>
                  </a:solidFill>
                  <a:latin typeface="Book Antiqua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 2" pitchFamily="18" charset="2"/>
                <a:buChar char=""/>
                <a:defRPr sz="2000">
                  <a:solidFill>
                    <a:schemeClr val="tx1"/>
                  </a:solidFill>
                  <a:latin typeface="Book Antiqua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 2" pitchFamily="18" charset="2"/>
                <a:buChar char=""/>
                <a:defRPr sz="2000">
                  <a:solidFill>
                    <a:schemeClr val="tx1"/>
                  </a:solidFill>
                  <a:latin typeface="Book Antiqua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 2" pitchFamily="18" charset="2"/>
                <a:buChar char=""/>
                <a:defRPr sz="2000">
                  <a:solidFill>
                    <a:schemeClr val="tx1"/>
                  </a:solidFill>
                  <a:latin typeface="Book Antiqua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400" dirty="0">
                  <a:solidFill>
                    <a:srgbClr val="000000"/>
                  </a:solidFill>
                  <a:latin typeface="Arial" charset="0"/>
                </a:rPr>
                <a:t>Total</a:t>
              </a:r>
            </a:p>
          </p:txBody>
        </p:sp>
        <p:sp>
          <p:nvSpPr>
            <p:cNvPr id="8212" name="Rectangle 36"/>
            <p:cNvSpPr>
              <a:spLocks noChangeArrowheads="1"/>
            </p:cNvSpPr>
            <p:nvPr/>
          </p:nvSpPr>
          <p:spPr bwMode="auto">
            <a:xfrm>
              <a:off x="4009" y="3099"/>
              <a:ext cx="1367" cy="322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38100" cmpd="sng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lr>
                  <a:srgbClr val="F9F9F9"/>
                </a:buClr>
                <a:buSzPct val="65000"/>
                <a:buFont typeface="Wingdings 2" pitchFamily="18" charset="2"/>
                <a:buChar char=""/>
                <a:defRPr sz="2800">
                  <a:solidFill>
                    <a:schemeClr val="tx1"/>
                  </a:solidFill>
                  <a:latin typeface="Book Antiqua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tx1"/>
                </a:buClr>
                <a:buSzPct val="80000"/>
                <a:buFont typeface="Wingdings 2" pitchFamily="18" charset="2"/>
                <a:buChar char=""/>
                <a:defRPr sz="2400">
                  <a:solidFill>
                    <a:schemeClr val="tx1"/>
                  </a:solidFill>
                  <a:latin typeface="Book Antiqua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tx1"/>
                </a:buClr>
                <a:buSzPct val="95000"/>
                <a:buFont typeface="Wingdings" pitchFamily="2" charset="2"/>
                <a:buChar char=""/>
                <a:defRPr sz="2200">
                  <a:solidFill>
                    <a:schemeClr val="tx1"/>
                  </a:solidFill>
                  <a:latin typeface="Book Antiqua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1"/>
                </a:buClr>
                <a:buSzPct val="100000"/>
                <a:buFont typeface="Wingdings 3" pitchFamily="18" charset="2"/>
                <a:buChar char=""/>
                <a:defRPr sz="2000">
                  <a:solidFill>
                    <a:schemeClr val="tx1"/>
                  </a:solidFill>
                  <a:latin typeface="Book Antiqua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Wingdings 2" pitchFamily="18" charset="2"/>
                <a:buChar char=""/>
                <a:defRPr sz="2000">
                  <a:solidFill>
                    <a:schemeClr val="tx1"/>
                  </a:solidFill>
                  <a:latin typeface="Book Antiqua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 2" pitchFamily="18" charset="2"/>
                <a:buChar char=""/>
                <a:defRPr sz="2000">
                  <a:solidFill>
                    <a:schemeClr val="tx1"/>
                  </a:solidFill>
                  <a:latin typeface="Book Antiqua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 2" pitchFamily="18" charset="2"/>
                <a:buChar char=""/>
                <a:defRPr sz="2000">
                  <a:solidFill>
                    <a:schemeClr val="tx1"/>
                  </a:solidFill>
                  <a:latin typeface="Book Antiqua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 2" pitchFamily="18" charset="2"/>
                <a:buChar char=""/>
                <a:defRPr sz="2000">
                  <a:solidFill>
                    <a:schemeClr val="tx1"/>
                  </a:solidFill>
                  <a:latin typeface="Book Antiqua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 2" pitchFamily="18" charset="2"/>
                <a:buChar char=""/>
                <a:defRPr sz="2000">
                  <a:solidFill>
                    <a:schemeClr val="tx1"/>
                  </a:solidFill>
                  <a:latin typeface="Book Antiqua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400" dirty="0">
                  <a:solidFill>
                    <a:srgbClr val="000000"/>
                  </a:solidFill>
                  <a:latin typeface="Arial" charset="0"/>
                </a:rPr>
                <a:t>26</a:t>
              </a:r>
            </a:p>
          </p:txBody>
        </p:sp>
        <p:sp>
          <p:nvSpPr>
            <p:cNvPr id="8213" name="Rectangle 37"/>
            <p:cNvSpPr>
              <a:spLocks noChangeArrowheads="1"/>
            </p:cNvSpPr>
            <p:nvPr/>
          </p:nvSpPr>
          <p:spPr bwMode="auto">
            <a:xfrm>
              <a:off x="240" y="3099"/>
              <a:ext cx="2403" cy="322"/>
            </a:xfrm>
            <a:prstGeom prst="rect">
              <a:avLst/>
            </a:prstGeom>
            <a:noFill/>
            <a:ln w="38100" cmpd="sng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lr>
                  <a:srgbClr val="F9F9F9"/>
                </a:buClr>
                <a:buSzPct val="65000"/>
                <a:buFont typeface="Wingdings 2" pitchFamily="18" charset="2"/>
                <a:buChar char=""/>
                <a:defRPr sz="2800">
                  <a:solidFill>
                    <a:schemeClr val="tx1"/>
                  </a:solidFill>
                  <a:latin typeface="Book Antiqua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tx1"/>
                </a:buClr>
                <a:buSzPct val="80000"/>
                <a:buFont typeface="Wingdings 2" pitchFamily="18" charset="2"/>
                <a:buChar char=""/>
                <a:defRPr sz="2400">
                  <a:solidFill>
                    <a:schemeClr val="tx1"/>
                  </a:solidFill>
                  <a:latin typeface="Book Antiqua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tx1"/>
                </a:buClr>
                <a:buSzPct val="95000"/>
                <a:buFont typeface="Wingdings" pitchFamily="2" charset="2"/>
                <a:buChar char=""/>
                <a:defRPr sz="2200">
                  <a:solidFill>
                    <a:schemeClr val="tx1"/>
                  </a:solidFill>
                  <a:latin typeface="Book Antiqua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1"/>
                </a:buClr>
                <a:buSzPct val="100000"/>
                <a:buFont typeface="Wingdings 3" pitchFamily="18" charset="2"/>
                <a:buChar char=""/>
                <a:defRPr sz="2000">
                  <a:solidFill>
                    <a:schemeClr val="tx1"/>
                  </a:solidFill>
                  <a:latin typeface="Book Antiqua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Wingdings 2" pitchFamily="18" charset="2"/>
                <a:buChar char=""/>
                <a:defRPr sz="2000">
                  <a:solidFill>
                    <a:schemeClr val="tx1"/>
                  </a:solidFill>
                  <a:latin typeface="Book Antiqua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 2" pitchFamily="18" charset="2"/>
                <a:buChar char=""/>
                <a:defRPr sz="2000">
                  <a:solidFill>
                    <a:schemeClr val="tx1"/>
                  </a:solidFill>
                  <a:latin typeface="Book Antiqua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 2" pitchFamily="18" charset="2"/>
                <a:buChar char=""/>
                <a:defRPr sz="2000">
                  <a:solidFill>
                    <a:schemeClr val="tx1"/>
                  </a:solidFill>
                  <a:latin typeface="Book Antiqua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 2" pitchFamily="18" charset="2"/>
                <a:buChar char=""/>
                <a:defRPr sz="2000">
                  <a:solidFill>
                    <a:schemeClr val="tx1"/>
                  </a:solidFill>
                  <a:latin typeface="Book Antiqua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 2" pitchFamily="18" charset="2"/>
                <a:buChar char=""/>
                <a:defRPr sz="2000">
                  <a:solidFill>
                    <a:schemeClr val="tx1"/>
                  </a:solidFill>
                  <a:latin typeface="Book Antiqua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400" dirty="0">
                  <a:solidFill>
                    <a:srgbClr val="000000"/>
                  </a:solidFill>
                  <a:latin typeface="Arial" charset="0"/>
                </a:rPr>
                <a:t>Theft</a:t>
              </a:r>
            </a:p>
          </p:txBody>
        </p:sp>
        <p:sp>
          <p:nvSpPr>
            <p:cNvPr id="8214" name="Rectangle 40"/>
            <p:cNvSpPr>
              <a:spLocks noChangeArrowheads="1"/>
            </p:cNvSpPr>
            <p:nvPr/>
          </p:nvSpPr>
          <p:spPr bwMode="auto">
            <a:xfrm>
              <a:off x="4015" y="2776"/>
              <a:ext cx="1367" cy="323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38100" cmpd="sng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lr>
                  <a:srgbClr val="F9F9F9"/>
                </a:buClr>
                <a:buSzPct val="65000"/>
                <a:buFont typeface="Wingdings 2" pitchFamily="18" charset="2"/>
                <a:buChar char=""/>
                <a:defRPr sz="2800">
                  <a:solidFill>
                    <a:schemeClr val="tx1"/>
                  </a:solidFill>
                  <a:latin typeface="Book Antiqua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tx1"/>
                </a:buClr>
                <a:buSzPct val="80000"/>
                <a:buFont typeface="Wingdings 2" pitchFamily="18" charset="2"/>
                <a:buChar char=""/>
                <a:defRPr sz="2400">
                  <a:solidFill>
                    <a:schemeClr val="tx1"/>
                  </a:solidFill>
                  <a:latin typeface="Book Antiqua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tx1"/>
                </a:buClr>
                <a:buSzPct val="95000"/>
                <a:buFont typeface="Wingdings" pitchFamily="2" charset="2"/>
                <a:buChar char=""/>
                <a:defRPr sz="2200">
                  <a:solidFill>
                    <a:schemeClr val="tx1"/>
                  </a:solidFill>
                  <a:latin typeface="Book Antiqua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1"/>
                </a:buClr>
                <a:buSzPct val="100000"/>
                <a:buFont typeface="Wingdings 3" pitchFamily="18" charset="2"/>
                <a:buChar char=""/>
                <a:defRPr sz="2000">
                  <a:solidFill>
                    <a:schemeClr val="tx1"/>
                  </a:solidFill>
                  <a:latin typeface="Book Antiqua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Wingdings 2" pitchFamily="18" charset="2"/>
                <a:buChar char=""/>
                <a:defRPr sz="2000">
                  <a:solidFill>
                    <a:schemeClr val="tx1"/>
                  </a:solidFill>
                  <a:latin typeface="Book Antiqua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 2" pitchFamily="18" charset="2"/>
                <a:buChar char=""/>
                <a:defRPr sz="2000">
                  <a:solidFill>
                    <a:schemeClr val="tx1"/>
                  </a:solidFill>
                  <a:latin typeface="Book Antiqua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 2" pitchFamily="18" charset="2"/>
                <a:buChar char=""/>
                <a:defRPr sz="2000">
                  <a:solidFill>
                    <a:schemeClr val="tx1"/>
                  </a:solidFill>
                  <a:latin typeface="Book Antiqua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 2" pitchFamily="18" charset="2"/>
                <a:buChar char=""/>
                <a:defRPr sz="2000">
                  <a:solidFill>
                    <a:schemeClr val="tx1"/>
                  </a:solidFill>
                  <a:latin typeface="Book Antiqua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 2" pitchFamily="18" charset="2"/>
                <a:buChar char=""/>
                <a:defRPr sz="2000">
                  <a:solidFill>
                    <a:schemeClr val="tx1"/>
                  </a:solidFill>
                  <a:latin typeface="Book Antiqua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400" dirty="0">
                  <a:solidFill>
                    <a:srgbClr val="000000"/>
                  </a:solidFill>
                  <a:latin typeface="Arial" charset="0"/>
                </a:rPr>
                <a:t>4</a:t>
              </a:r>
            </a:p>
          </p:txBody>
        </p:sp>
        <p:sp>
          <p:nvSpPr>
            <p:cNvPr id="8215" name="Rectangle 41"/>
            <p:cNvSpPr>
              <a:spLocks noChangeArrowheads="1"/>
            </p:cNvSpPr>
            <p:nvPr/>
          </p:nvSpPr>
          <p:spPr bwMode="auto">
            <a:xfrm>
              <a:off x="240" y="2776"/>
              <a:ext cx="2403" cy="323"/>
            </a:xfrm>
            <a:prstGeom prst="rect">
              <a:avLst/>
            </a:prstGeom>
            <a:noFill/>
            <a:ln w="38100" cmpd="sng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lr>
                  <a:srgbClr val="F9F9F9"/>
                </a:buClr>
                <a:buSzPct val="65000"/>
                <a:buFont typeface="Wingdings 2" pitchFamily="18" charset="2"/>
                <a:buChar char=""/>
                <a:defRPr sz="2800">
                  <a:solidFill>
                    <a:schemeClr val="tx1"/>
                  </a:solidFill>
                  <a:latin typeface="Book Antiqua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tx1"/>
                </a:buClr>
                <a:buSzPct val="80000"/>
                <a:buFont typeface="Wingdings 2" pitchFamily="18" charset="2"/>
                <a:buChar char=""/>
                <a:defRPr sz="2400">
                  <a:solidFill>
                    <a:schemeClr val="tx1"/>
                  </a:solidFill>
                  <a:latin typeface="Book Antiqua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tx1"/>
                </a:buClr>
                <a:buSzPct val="95000"/>
                <a:buFont typeface="Wingdings" pitchFamily="2" charset="2"/>
                <a:buChar char=""/>
                <a:defRPr sz="2200">
                  <a:solidFill>
                    <a:schemeClr val="tx1"/>
                  </a:solidFill>
                  <a:latin typeface="Book Antiqua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1"/>
                </a:buClr>
                <a:buSzPct val="100000"/>
                <a:buFont typeface="Wingdings 3" pitchFamily="18" charset="2"/>
                <a:buChar char=""/>
                <a:defRPr sz="2000">
                  <a:solidFill>
                    <a:schemeClr val="tx1"/>
                  </a:solidFill>
                  <a:latin typeface="Book Antiqua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Wingdings 2" pitchFamily="18" charset="2"/>
                <a:buChar char=""/>
                <a:defRPr sz="2000">
                  <a:solidFill>
                    <a:schemeClr val="tx1"/>
                  </a:solidFill>
                  <a:latin typeface="Book Antiqua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 2" pitchFamily="18" charset="2"/>
                <a:buChar char=""/>
                <a:defRPr sz="2000">
                  <a:solidFill>
                    <a:schemeClr val="tx1"/>
                  </a:solidFill>
                  <a:latin typeface="Book Antiqua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 2" pitchFamily="18" charset="2"/>
                <a:buChar char=""/>
                <a:defRPr sz="2000">
                  <a:solidFill>
                    <a:schemeClr val="tx1"/>
                  </a:solidFill>
                  <a:latin typeface="Book Antiqua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 2" pitchFamily="18" charset="2"/>
                <a:buChar char=""/>
                <a:defRPr sz="2000">
                  <a:solidFill>
                    <a:schemeClr val="tx1"/>
                  </a:solidFill>
                  <a:latin typeface="Book Antiqua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 2" pitchFamily="18" charset="2"/>
                <a:buChar char=""/>
                <a:defRPr sz="2000">
                  <a:solidFill>
                    <a:schemeClr val="tx1"/>
                  </a:solidFill>
                  <a:latin typeface="Book Antiqua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400" dirty="0">
                  <a:solidFill>
                    <a:srgbClr val="000000"/>
                  </a:solidFill>
                  <a:latin typeface="Arial" charset="0"/>
                </a:rPr>
                <a:t>Burglary</a:t>
              </a:r>
            </a:p>
          </p:txBody>
        </p:sp>
        <p:sp>
          <p:nvSpPr>
            <p:cNvPr id="8216" name="Rectangle 44"/>
            <p:cNvSpPr>
              <a:spLocks noChangeArrowheads="1"/>
            </p:cNvSpPr>
            <p:nvPr/>
          </p:nvSpPr>
          <p:spPr bwMode="auto">
            <a:xfrm>
              <a:off x="4009" y="2454"/>
              <a:ext cx="1367" cy="322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38100" cmpd="sng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lr>
                  <a:srgbClr val="F9F9F9"/>
                </a:buClr>
                <a:buSzPct val="65000"/>
                <a:buFont typeface="Wingdings 2" pitchFamily="18" charset="2"/>
                <a:buChar char=""/>
                <a:defRPr sz="2800">
                  <a:solidFill>
                    <a:schemeClr val="tx1"/>
                  </a:solidFill>
                  <a:latin typeface="Book Antiqua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tx1"/>
                </a:buClr>
                <a:buSzPct val="80000"/>
                <a:buFont typeface="Wingdings 2" pitchFamily="18" charset="2"/>
                <a:buChar char=""/>
                <a:defRPr sz="2400">
                  <a:solidFill>
                    <a:schemeClr val="tx1"/>
                  </a:solidFill>
                  <a:latin typeface="Book Antiqua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tx1"/>
                </a:buClr>
                <a:buSzPct val="95000"/>
                <a:buFont typeface="Wingdings" pitchFamily="2" charset="2"/>
                <a:buChar char=""/>
                <a:defRPr sz="2200">
                  <a:solidFill>
                    <a:schemeClr val="tx1"/>
                  </a:solidFill>
                  <a:latin typeface="Book Antiqua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1"/>
                </a:buClr>
                <a:buSzPct val="100000"/>
                <a:buFont typeface="Wingdings 3" pitchFamily="18" charset="2"/>
                <a:buChar char=""/>
                <a:defRPr sz="2000">
                  <a:solidFill>
                    <a:schemeClr val="tx1"/>
                  </a:solidFill>
                  <a:latin typeface="Book Antiqua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Wingdings 2" pitchFamily="18" charset="2"/>
                <a:buChar char=""/>
                <a:defRPr sz="2000">
                  <a:solidFill>
                    <a:schemeClr val="tx1"/>
                  </a:solidFill>
                  <a:latin typeface="Book Antiqua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 2" pitchFamily="18" charset="2"/>
                <a:buChar char=""/>
                <a:defRPr sz="2000">
                  <a:solidFill>
                    <a:schemeClr val="tx1"/>
                  </a:solidFill>
                  <a:latin typeface="Book Antiqua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 2" pitchFamily="18" charset="2"/>
                <a:buChar char=""/>
                <a:defRPr sz="2000">
                  <a:solidFill>
                    <a:schemeClr val="tx1"/>
                  </a:solidFill>
                  <a:latin typeface="Book Antiqua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 2" pitchFamily="18" charset="2"/>
                <a:buChar char=""/>
                <a:defRPr sz="2000">
                  <a:solidFill>
                    <a:schemeClr val="tx1"/>
                  </a:solidFill>
                  <a:latin typeface="Book Antiqua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 2" pitchFamily="18" charset="2"/>
                <a:buChar char=""/>
                <a:defRPr sz="2000">
                  <a:solidFill>
                    <a:schemeClr val="tx1"/>
                  </a:solidFill>
                  <a:latin typeface="Book Antiqua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400" dirty="0">
                  <a:solidFill>
                    <a:srgbClr val="000000"/>
                  </a:solidFill>
                  <a:latin typeface="Arial" charset="0"/>
                </a:rPr>
                <a:t>3</a:t>
              </a:r>
            </a:p>
          </p:txBody>
        </p:sp>
        <p:sp>
          <p:nvSpPr>
            <p:cNvPr id="8217" name="Rectangle 45"/>
            <p:cNvSpPr>
              <a:spLocks noChangeArrowheads="1"/>
            </p:cNvSpPr>
            <p:nvPr/>
          </p:nvSpPr>
          <p:spPr bwMode="auto">
            <a:xfrm>
              <a:off x="240" y="2454"/>
              <a:ext cx="2403" cy="322"/>
            </a:xfrm>
            <a:prstGeom prst="rect">
              <a:avLst/>
            </a:prstGeom>
            <a:noFill/>
            <a:ln w="38100" cmpd="sng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lr>
                  <a:srgbClr val="F9F9F9"/>
                </a:buClr>
                <a:buSzPct val="65000"/>
                <a:buFont typeface="Wingdings 2" pitchFamily="18" charset="2"/>
                <a:buChar char=""/>
                <a:defRPr sz="2800">
                  <a:solidFill>
                    <a:schemeClr val="tx1"/>
                  </a:solidFill>
                  <a:latin typeface="Book Antiqua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tx1"/>
                </a:buClr>
                <a:buSzPct val="80000"/>
                <a:buFont typeface="Wingdings 2" pitchFamily="18" charset="2"/>
                <a:buChar char=""/>
                <a:defRPr sz="2400">
                  <a:solidFill>
                    <a:schemeClr val="tx1"/>
                  </a:solidFill>
                  <a:latin typeface="Book Antiqua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tx1"/>
                </a:buClr>
                <a:buSzPct val="95000"/>
                <a:buFont typeface="Wingdings" pitchFamily="2" charset="2"/>
                <a:buChar char=""/>
                <a:defRPr sz="2200">
                  <a:solidFill>
                    <a:schemeClr val="tx1"/>
                  </a:solidFill>
                  <a:latin typeface="Book Antiqua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1"/>
                </a:buClr>
                <a:buSzPct val="100000"/>
                <a:buFont typeface="Wingdings 3" pitchFamily="18" charset="2"/>
                <a:buChar char=""/>
                <a:defRPr sz="2000">
                  <a:solidFill>
                    <a:schemeClr val="tx1"/>
                  </a:solidFill>
                  <a:latin typeface="Book Antiqua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Wingdings 2" pitchFamily="18" charset="2"/>
                <a:buChar char=""/>
                <a:defRPr sz="2000">
                  <a:solidFill>
                    <a:schemeClr val="tx1"/>
                  </a:solidFill>
                  <a:latin typeface="Book Antiqua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 2" pitchFamily="18" charset="2"/>
                <a:buChar char=""/>
                <a:defRPr sz="2000">
                  <a:solidFill>
                    <a:schemeClr val="tx1"/>
                  </a:solidFill>
                  <a:latin typeface="Book Antiqua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 2" pitchFamily="18" charset="2"/>
                <a:buChar char=""/>
                <a:defRPr sz="2000">
                  <a:solidFill>
                    <a:schemeClr val="tx1"/>
                  </a:solidFill>
                  <a:latin typeface="Book Antiqua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 2" pitchFamily="18" charset="2"/>
                <a:buChar char=""/>
                <a:defRPr sz="2000">
                  <a:solidFill>
                    <a:schemeClr val="tx1"/>
                  </a:solidFill>
                  <a:latin typeface="Book Antiqua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 2" pitchFamily="18" charset="2"/>
                <a:buChar char=""/>
                <a:defRPr sz="2000">
                  <a:solidFill>
                    <a:schemeClr val="tx1"/>
                  </a:solidFill>
                  <a:latin typeface="Book Antiqua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400" dirty="0">
                  <a:solidFill>
                    <a:srgbClr val="000000"/>
                  </a:solidFill>
                  <a:latin typeface="Arial" charset="0"/>
                </a:rPr>
                <a:t>Assault</a:t>
              </a:r>
            </a:p>
          </p:txBody>
        </p:sp>
        <p:sp>
          <p:nvSpPr>
            <p:cNvPr id="8218" name="Rectangle 48"/>
            <p:cNvSpPr>
              <a:spLocks noChangeArrowheads="1"/>
            </p:cNvSpPr>
            <p:nvPr/>
          </p:nvSpPr>
          <p:spPr bwMode="auto">
            <a:xfrm>
              <a:off x="4009" y="2132"/>
              <a:ext cx="1367" cy="322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38100" cmpd="sng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lr>
                  <a:srgbClr val="F9F9F9"/>
                </a:buClr>
                <a:buSzPct val="65000"/>
                <a:buFont typeface="Wingdings 2" pitchFamily="18" charset="2"/>
                <a:buChar char=""/>
                <a:defRPr sz="2800">
                  <a:solidFill>
                    <a:schemeClr val="tx1"/>
                  </a:solidFill>
                  <a:latin typeface="Book Antiqua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tx1"/>
                </a:buClr>
                <a:buSzPct val="80000"/>
                <a:buFont typeface="Wingdings 2" pitchFamily="18" charset="2"/>
                <a:buChar char=""/>
                <a:defRPr sz="2400">
                  <a:solidFill>
                    <a:schemeClr val="tx1"/>
                  </a:solidFill>
                  <a:latin typeface="Book Antiqua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tx1"/>
                </a:buClr>
                <a:buSzPct val="95000"/>
                <a:buFont typeface="Wingdings" pitchFamily="2" charset="2"/>
                <a:buChar char=""/>
                <a:defRPr sz="2200">
                  <a:solidFill>
                    <a:schemeClr val="tx1"/>
                  </a:solidFill>
                  <a:latin typeface="Book Antiqua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1"/>
                </a:buClr>
                <a:buSzPct val="100000"/>
                <a:buFont typeface="Wingdings 3" pitchFamily="18" charset="2"/>
                <a:buChar char=""/>
                <a:defRPr sz="2000">
                  <a:solidFill>
                    <a:schemeClr val="tx1"/>
                  </a:solidFill>
                  <a:latin typeface="Book Antiqua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Wingdings 2" pitchFamily="18" charset="2"/>
                <a:buChar char=""/>
                <a:defRPr sz="2000">
                  <a:solidFill>
                    <a:schemeClr val="tx1"/>
                  </a:solidFill>
                  <a:latin typeface="Book Antiqua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 2" pitchFamily="18" charset="2"/>
                <a:buChar char=""/>
                <a:defRPr sz="2000">
                  <a:solidFill>
                    <a:schemeClr val="tx1"/>
                  </a:solidFill>
                  <a:latin typeface="Book Antiqua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 2" pitchFamily="18" charset="2"/>
                <a:buChar char=""/>
                <a:defRPr sz="2000">
                  <a:solidFill>
                    <a:schemeClr val="tx1"/>
                  </a:solidFill>
                  <a:latin typeface="Book Antiqua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 2" pitchFamily="18" charset="2"/>
                <a:buChar char=""/>
                <a:defRPr sz="2000">
                  <a:solidFill>
                    <a:schemeClr val="tx1"/>
                  </a:solidFill>
                  <a:latin typeface="Book Antiqua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 2" pitchFamily="18" charset="2"/>
                <a:buChar char=""/>
                <a:defRPr sz="2000">
                  <a:solidFill>
                    <a:schemeClr val="tx1"/>
                  </a:solidFill>
                  <a:latin typeface="Book Antiqua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400" dirty="0">
                  <a:solidFill>
                    <a:srgbClr val="000000"/>
                  </a:solidFill>
                  <a:latin typeface="Arial" charset="0"/>
                </a:rPr>
                <a:t>0</a:t>
              </a:r>
            </a:p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2400" dirty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8219" name="Rectangle 49"/>
            <p:cNvSpPr>
              <a:spLocks noChangeArrowheads="1"/>
            </p:cNvSpPr>
            <p:nvPr/>
          </p:nvSpPr>
          <p:spPr bwMode="auto">
            <a:xfrm>
              <a:off x="240" y="2132"/>
              <a:ext cx="2403" cy="322"/>
            </a:xfrm>
            <a:prstGeom prst="rect">
              <a:avLst/>
            </a:prstGeom>
            <a:noFill/>
            <a:ln w="38100" cmpd="sng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lr>
                  <a:srgbClr val="F9F9F9"/>
                </a:buClr>
                <a:buSzPct val="65000"/>
                <a:buFont typeface="Wingdings 2" pitchFamily="18" charset="2"/>
                <a:buChar char=""/>
                <a:defRPr sz="2800">
                  <a:solidFill>
                    <a:schemeClr val="tx1"/>
                  </a:solidFill>
                  <a:latin typeface="Book Antiqua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tx1"/>
                </a:buClr>
                <a:buSzPct val="80000"/>
                <a:buFont typeface="Wingdings 2" pitchFamily="18" charset="2"/>
                <a:buChar char=""/>
                <a:defRPr sz="2400">
                  <a:solidFill>
                    <a:schemeClr val="tx1"/>
                  </a:solidFill>
                  <a:latin typeface="Book Antiqua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tx1"/>
                </a:buClr>
                <a:buSzPct val="95000"/>
                <a:buFont typeface="Wingdings" pitchFamily="2" charset="2"/>
                <a:buChar char=""/>
                <a:defRPr sz="2200">
                  <a:solidFill>
                    <a:schemeClr val="tx1"/>
                  </a:solidFill>
                  <a:latin typeface="Book Antiqua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1"/>
                </a:buClr>
                <a:buSzPct val="100000"/>
                <a:buFont typeface="Wingdings 3" pitchFamily="18" charset="2"/>
                <a:buChar char=""/>
                <a:defRPr sz="2000">
                  <a:solidFill>
                    <a:schemeClr val="tx1"/>
                  </a:solidFill>
                  <a:latin typeface="Book Antiqua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Wingdings 2" pitchFamily="18" charset="2"/>
                <a:buChar char=""/>
                <a:defRPr sz="2000">
                  <a:solidFill>
                    <a:schemeClr val="tx1"/>
                  </a:solidFill>
                  <a:latin typeface="Book Antiqua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 2" pitchFamily="18" charset="2"/>
                <a:buChar char=""/>
                <a:defRPr sz="2000">
                  <a:solidFill>
                    <a:schemeClr val="tx1"/>
                  </a:solidFill>
                  <a:latin typeface="Book Antiqua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 2" pitchFamily="18" charset="2"/>
                <a:buChar char=""/>
                <a:defRPr sz="2000">
                  <a:solidFill>
                    <a:schemeClr val="tx1"/>
                  </a:solidFill>
                  <a:latin typeface="Book Antiqua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 2" pitchFamily="18" charset="2"/>
                <a:buChar char=""/>
                <a:defRPr sz="2000">
                  <a:solidFill>
                    <a:schemeClr val="tx1"/>
                  </a:solidFill>
                  <a:latin typeface="Book Antiqua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 2" pitchFamily="18" charset="2"/>
                <a:buChar char=""/>
                <a:defRPr sz="2000">
                  <a:solidFill>
                    <a:schemeClr val="tx1"/>
                  </a:solidFill>
                  <a:latin typeface="Book Antiqua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400" dirty="0">
                  <a:solidFill>
                    <a:srgbClr val="000000"/>
                  </a:solidFill>
                  <a:latin typeface="Arial" charset="0"/>
                </a:rPr>
                <a:t>Robbery</a:t>
              </a:r>
            </a:p>
          </p:txBody>
        </p:sp>
        <p:sp>
          <p:nvSpPr>
            <p:cNvPr id="8220" name="Rectangle 52"/>
            <p:cNvSpPr>
              <a:spLocks noChangeArrowheads="1"/>
            </p:cNvSpPr>
            <p:nvPr/>
          </p:nvSpPr>
          <p:spPr bwMode="auto">
            <a:xfrm>
              <a:off x="3988" y="1810"/>
              <a:ext cx="1367" cy="322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38100" cmpd="sng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lr>
                  <a:srgbClr val="F9F9F9"/>
                </a:buClr>
                <a:buSzPct val="65000"/>
                <a:buFont typeface="Wingdings 2" pitchFamily="18" charset="2"/>
                <a:buChar char=""/>
                <a:defRPr sz="2800">
                  <a:solidFill>
                    <a:schemeClr val="tx1"/>
                  </a:solidFill>
                  <a:latin typeface="Book Antiqua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tx1"/>
                </a:buClr>
                <a:buSzPct val="80000"/>
                <a:buFont typeface="Wingdings 2" pitchFamily="18" charset="2"/>
                <a:buChar char=""/>
                <a:defRPr sz="2400">
                  <a:solidFill>
                    <a:schemeClr val="tx1"/>
                  </a:solidFill>
                  <a:latin typeface="Book Antiqua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tx1"/>
                </a:buClr>
                <a:buSzPct val="95000"/>
                <a:buFont typeface="Wingdings" pitchFamily="2" charset="2"/>
                <a:buChar char=""/>
                <a:defRPr sz="2200">
                  <a:solidFill>
                    <a:schemeClr val="tx1"/>
                  </a:solidFill>
                  <a:latin typeface="Book Antiqua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1"/>
                </a:buClr>
                <a:buSzPct val="100000"/>
                <a:buFont typeface="Wingdings 3" pitchFamily="18" charset="2"/>
                <a:buChar char=""/>
                <a:defRPr sz="2000">
                  <a:solidFill>
                    <a:schemeClr val="tx1"/>
                  </a:solidFill>
                  <a:latin typeface="Book Antiqua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Wingdings 2" pitchFamily="18" charset="2"/>
                <a:buChar char=""/>
                <a:defRPr sz="2000">
                  <a:solidFill>
                    <a:schemeClr val="tx1"/>
                  </a:solidFill>
                  <a:latin typeface="Book Antiqua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 2" pitchFamily="18" charset="2"/>
                <a:buChar char=""/>
                <a:defRPr sz="2000">
                  <a:solidFill>
                    <a:schemeClr val="tx1"/>
                  </a:solidFill>
                  <a:latin typeface="Book Antiqua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 2" pitchFamily="18" charset="2"/>
                <a:buChar char=""/>
                <a:defRPr sz="2000">
                  <a:solidFill>
                    <a:schemeClr val="tx1"/>
                  </a:solidFill>
                  <a:latin typeface="Book Antiqua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 2" pitchFamily="18" charset="2"/>
                <a:buChar char=""/>
                <a:defRPr sz="2000">
                  <a:solidFill>
                    <a:schemeClr val="tx1"/>
                  </a:solidFill>
                  <a:latin typeface="Book Antiqua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 2" pitchFamily="18" charset="2"/>
                <a:buChar char=""/>
                <a:defRPr sz="2000">
                  <a:solidFill>
                    <a:schemeClr val="tx1"/>
                  </a:solidFill>
                  <a:latin typeface="Book Antiqua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400" dirty="0">
                  <a:solidFill>
                    <a:srgbClr val="000000"/>
                  </a:solidFill>
                  <a:latin typeface="Arial" charset="0"/>
                </a:rPr>
                <a:t>0</a:t>
              </a:r>
            </a:p>
          </p:txBody>
        </p:sp>
        <p:sp>
          <p:nvSpPr>
            <p:cNvPr id="8221" name="Rectangle 53"/>
            <p:cNvSpPr>
              <a:spLocks noChangeArrowheads="1"/>
            </p:cNvSpPr>
            <p:nvPr/>
          </p:nvSpPr>
          <p:spPr bwMode="auto">
            <a:xfrm>
              <a:off x="240" y="1810"/>
              <a:ext cx="2403" cy="322"/>
            </a:xfrm>
            <a:prstGeom prst="rect">
              <a:avLst/>
            </a:prstGeom>
            <a:noFill/>
            <a:ln w="38100" cmpd="sng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lr>
                  <a:srgbClr val="F9F9F9"/>
                </a:buClr>
                <a:buSzPct val="65000"/>
                <a:buFont typeface="Wingdings 2" pitchFamily="18" charset="2"/>
                <a:buChar char=""/>
                <a:defRPr sz="2800">
                  <a:solidFill>
                    <a:schemeClr val="tx1"/>
                  </a:solidFill>
                  <a:latin typeface="Book Antiqua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tx1"/>
                </a:buClr>
                <a:buSzPct val="80000"/>
                <a:buFont typeface="Wingdings 2" pitchFamily="18" charset="2"/>
                <a:buChar char=""/>
                <a:defRPr sz="2400">
                  <a:solidFill>
                    <a:schemeClr val="tx1"/>
                  </a:solidFill>
                  <a:latin typeface="Book Antiqua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tx1"/>
                </a:buClr>
                <a:buSzPct val="95000"/>
                <a:buFont typeface="Wingdings" pitchFamily="2" charset="2"/>
                <a:buChar char=""/>
                <a:defRPr sz="2200">
                  <a:solidFill>
                    <a:schemeClr val="tx1"/>
                  </a:solidFill>
                  <a:latin typeface="Book Antiqua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1"/>
                </a:buClr>
                <a:buSzPct val="100000"/>
                <a:buFont typeface="Wingdings 3" pitchFamily="18" charset="2"/>
                <a:buChar char=""/>
                <a:defRPr sz="2000">
                  <a:solidFill>
                    <a:schemeClr val="tx1"/>
                  </a:solidFill>
                  <a:latin typeface="Book Antiqua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Wingdings 2" pitchFamily="18" charset="2"/>
                <a:buChar char=""/>
                <a:defRPr sz="2000">
                  <a:solidFill>
                    <a:schemeClr val="tx1"/>
                  </a:solidFill>
                  <a:latin typeface="Book Antiqua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 2" pitchFamily="18" charset="2"/>
                <a:buChar char=""/>
                <a:defRPr sz="2000">
                  <a:solidFill>
                    <a:schemeClr val="tx1"/>
                  </a:solidFill>
                  <a:latin typeface="Book Antiqua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 2" pitchFamily="18" charset="2"/>
                <a:buChar char=""/>
                <a:defRPr sz="2000">
                  <a:solidFill>
                    <a:schemeClr val="tx1"/>
                  </a:solidFill>
                  <a:latin typeface="Book Antiqua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 2" pitchFamily="18" charset="2"/>
                <a:buChar char=""/>
                <a:defRPr sz="2000">
                  <a:solidFill>
                    <a:schemeClr val="tx1"/>
                  </a:solidFill>
                  <a:latin typeface="Book Antiqua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 2" pitchFamily="18" charset="2"/>
                <a:buChar char=""/>
                <a:defRPr sz="2000">
                  <a:solidFill>
                    <a:schemeClr val="tx1"/>
                  </a:solidFill>
                  <a:latin typeface="Book Antiqua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400" dirty="0">
                  <a:solidFill>
                    <a:srgbClr val="000000"/>
                  </a:solidFill>
                  <a:latin typeface="Arial" charset="0"/>
                </a:rPr>
                <a:t>Rape</a:t>
              </a:r>
            </a:p>
          </p:txBody>
        </p:sp>
        <p:sp>
          <p:nvSpPr>
            <p:cNvPr id="8222" name="Rectangle 56"/>
            <p:cNvSpPr>
              <a:spLocks noChangeArrowheads="1"/>
            </p:cNvSpPr>
            <p:nvPr/>
          </p:nvSpPr>
          <p:spPr bwMode="auto">
            <a:xfrm>
              <a:off x="4009" y="1488"/>
              <a:ext cx="1367" cy="322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38100" cmpd="sng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lr>
                  <a:srgbClr val="F9F9F9"/>
                </a:buClr>
                <a:buSzPct val="65000"/>
                <a:buFont typeface="Wingdings 2" pitchFamily="18" charset="2"/>
                <a:buChar char=""/>
                <a:defRPr sz="2800">
                  <a:solidFill>
                    <a:schemeClr val="tx1"/>
                  </a:solidFill>
                  <a:latin typeface="Book Antiqua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tx1"/>
                </a:buClr>
                <a:buSzPct val="80000"/>
                <a:buFont typeface="Wingdings 2" pitchFamily="18" charset="2"/>
                <a:buChar char=""/>
                <a:defRPr sz="2400">
                  <a:solidFill>
                    <a:schemeClr val="tx1"/>
                  </a:solidFill>
                  <a:latin typeface="Book Antiqua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tx1"/>
                </a:buClr>
                <a:buSzPct val="95000"/>
                <a:buFont typeface="Wingdings" pitchFamily="2" charset="2"/>
                <a:buChar char=""/>
                <a:defRPr sz="2200">
                  <a:solidFill>
                    <a:schemeClr val="tx1"/>
                  </a:solidFill>
                  <a:latin typeface="Book Antiqua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1"/>
                </a:buClr>
                <a:buSzPct val="100000"/>
                <a:buFont typeface="Wingdings 3" pitchFamily="18" charset="2"/>
                <a:buChar char=""/>
                <a:defRPr sz="2000">
                  <a:solidFill>
                    <a:schemeClr val="tx1"/>
                  </a:solidFill>
                  <a:latin typeface="Book Antiqua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Wingdings 2" pitchFamily="18" charset="2"/>
                <a:buChar char=""/>
                <a:defRPr sz="2000">
                  <a:solidFill>
                    <a:schemeClr val="tx1"/>
                  </a:solidFill>
                  <a:latin typeface="Book Antiqua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 2" pitchFamily="18" charset="2"/>
                <a:buChar char=""/>
                <a:defRPr sz="2000">
                  <a:solidFill>
                    <a:schemeClr val="tx1"/>
                  </a:solidFill>
                  <a:latin typeface="Book Antiqua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 2" pitchFamily="18" charset="2"/>
                <a:buChar char=""/>
                <a:defRPr sz="2000">
                  <a:solidFill>
                    <a:schemeClr val="tx1"/>
                  </a:solidFill>
                  <a:latin typeface="Book Antiqua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 2" pitchFamily="18" charset="2"/>
                <a:buChar char=""/>
                <a:defRPr sz="2000">
                  <a:solidFill>
                    <a:schemeClr val="tx1"/>
                  </a:solidFill>
                  <a:latin typeface="Book Antiqua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 2" pitchFamily="18" charset="2"/>
                <a:buChar char=""/>
                <a:defRPr sz="2000">
                  <a:solidFill>
                    <a:schemeClr val="tx1"/>
                  </a:solidFill>
                  <a:latin typeface="Book Antiqua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400" dirty="0">
                  <a:solidFill>
                    <a:srgbClr val="000000"/>
                  </a:solidFill>
                  <a:latin typeface="Arial" charset="0"/>
                </a:rPr>
                <a:t>0</a:t>
              </a:r>
            </a:p>
          </p:txBody>
        </p:sp>
        <p:sp>
          <p:nvSpPr>
            <p:cNvPr id="8223" name="Rectangle 57"/>
            <p:cNvSpPr>
              <a:spLocks noChangeArrowheads="1"/>
            </p:cNvSpPr>
            <p:nvPr/>
          </p:nvSpPr>
          <p:spPr bwMode="auto">
            <a:xfrm>
              <a:off x="240" y="1488"/>
              <a:ext cx="2403" cy="322"/>
            </a:xfrm>
            <a:prstGeom prst="rect">
              <a:avLst/>
            </a:prstGeom>
            <a:noFill/>
            <a:ln w="38100" cmpd="sng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lr>
                  <a:srgbClr val="F9F9F9"/>
                </a:buClr>
                <a:buSzPct val="65000"/>
                <a:buFont typeface="Wingdings 2" pitchFamily="18" charset="2"/>
                <a:buChar char=""/>
                <a:defRPr sz="2800">
                  <a:solidFill>
                    <a:schemeClr val="tx1"/>
                  </a:solidFill>
                  <a:latin typeface="Book Antiqua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tx1"/>
                </a:buClr>
                <a:buSzPct val="80000"/>
                <a:buFont typeface="Wingdings 2" pitchFamily="18" charset="2"/>
                <a:buChar char=""/>
                <a:defRPr sz="2400">
                  <a:solidFill>
                    <a:schemeClr val="tx1"/>
                  </a:solidFill>
                  <a:latin typeface="Book Antiqua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tx1"/>
                </a:buClr>
                <a:buSzPct val="95000"/>
                <a:buFont typeface="Wingdings" pitchFamily="2" charset="2"/>
                <a:buChar char=""/>
                <a:defRPr sz="2200">
                  <a:solidFill>
                    <a:schemeClr val="tx1"/>
                  </a:solidFill>
                  <a:latin typeface="Book Antiqua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1"/>
                </a:buClr>
                <a:buSzPct val="100000"/>
                <a:buFont typeface="Wingdings 3" pitchFamily="18" charset="2"/>
                <a:buChar char=""/>
                <a:defRPr sz="2000">
                  <a:solidFill>
                    <a:schemeClr val="tx1"/>
                  </a:solidFill>
                  <a:latin typeface="Book Antiqua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Wingdings 2" pitchFamily="18" charset="2"/>
                <a:buChar char=""/>
                <a:defRPr sz="2000">
                  <a:solidFill>
                    <a:schemeClr val="tx1"/>
                  </a:solidFill>
                  <a:latin typeface="Book Antiqua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 2" pitchFamily="18" charset="2"/>
                <a:buChar char=""/>
                <a:defRPr sz="2000">
                  <a:solidFill>
                    <a:schemeClr val="tx1"/>
                  </a:solidFill>
                  <a:latin typeface="Book Antiqua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 2" pitchFamily="18" charset="2"/>
                <a:buChar char=""/>
                <a:defRPr sz="2000">
                  <a:solidFill>
                    <a:schemeClr val="tx1"/>
                  </a:solidFill>
                  <a:latin typeface="Book Antiqua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 2" pitchFamily="18" charset="2"/>
                <a:buChar char=""/>
                <a:defRPr sz="2000">
                  <a:solidFill>
                    <a:schemeClr val="tx1"/>
                  </a:solidFill>
                  <a:latin typeface="Book Antiqua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 2" pitchFamily="18" charset="2"/>
                <a:buChar char=""/>
                <a:defRPr sz="2000">
                  <a:solidFill>
                    <a:schemeClr val="tx1"/>
                  </a:solidFill>
                  <a:latin typeface="Book Antiqua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400" dirty="0">
                  <a:solidFill>
                    <a:srgbClr val="000000"/>
                  </a:solidFill>
                  <a:latin typeface="Arial" charset="0"/>
                </a:rPr>
                <a:t>Homicide</a:t>
              </a:r>
            </a:p>
          </p:txBody>
        </p:sp>
        <p:sp>
          <p:nvSpPr>
            <p:cNvPr id="8224" name="Line 58"/>
            <p:cNvSpPr>
              <a:spLocks noChangeShapeType="1"/>
            </p:cNvSpPr>
            <p:nvPr/>
          </p:nvSpPr>
          <p:spPr bwMode="auto">
            <a:xfrm>
              <a:off x="240" y="1810"/>
              <a:ext cx="5136" cy="0"/>
            </a:xfrm>
            <a:prstGeom prst="line">
              <a:avLst/>
            </a:prstGeom>
            <a:noFill/>
            <a:ln w="38100" cmpd="sng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225" name="Line 59"/>
            <p:cNvSpPr>
              <a:spLocks noChangeShapeType="1"/>
            </p:cNvSpPr>
            <p:nvPr/>
          </p:nvSpPr>
          <p:spPr bwMode="auto">
            <a:xfrm>
              <a:off x="240" y="2132"/>
              <a:ext cx="5136" cy="0"/>
            </a:xfrm>
            <a:prstGeom prst="line">
              <a:avLst/>
            </a:prstGeom>
            <a:noFill/>
            <a:ln w="38100" cmpd="sng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226" name="Line 60"/>
            <p:cNvSpPr>
              <a:spLocks noChangeShapeType="1"/>
            </p:cNvSpPr>
            <p:nvPr/>
          </p:nvSpPr>
          <p:spPr bwMode="auto">
            <a:xfrm>
              <a:off x="240" y="2454"/>
              <a:ext cx="5136" cy="0"/>
            </a:xfrm>
            <a:prstGeom prst="line">
              <a:avLst/>
            </a:prstGeom>
            <a:noFill/>
            <a:ln w="38100" cmpd="sng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227" name="Line 61"/>
            <p:cNvSpPr>
              <a:spLocks noChangeShapeType="1"/>
            </p:cNvSpPr>
            <p:nvPr/>
          </p:nvSpPr>
          <p:spPr bwMode="auto">
            <a:xfrm>
              <a:off x="240" y="2776"/>
              <a:ext cx="5136" cy="0"/>
            </a:xfrm>
            <a:prstGeom prst="line">
              <a:avLst/>
            </a:prstGeom>
            <a:noFill/>
            <a:ln w="38100" cmpd="sng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228" name="Line 62"/>
            <p:cNvSpPr>
              <a:spLocks noChangeShapeType="1"/>
            </p:cNvSpPr>
            <p:nvPr/>
          </p:nvSpPr>
          <p:spPr bwMode="auto">
            <a:xfrm>
              <a:off x="246" y="3099"/>
              <a:ext cx="5136" cy="0"/>
            </a:xfrm>
            <a:prstGeom prst="line">
              <a:avLst/>
            </a:prstGeom>
            <a:noFill/>
            <a:ln w="38100" cmpd="sng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229" name="Line 63"/>
            <p:cNvSpPr>
              <a:spLocks noChangeShapeType="1"/>
            </p:cNvSpPr>
            <p:nvPr/>
          </p:nvSpPr>
          <p:spPr bwMode="auto">
            <a:xfrm>
              <a:off x="240" y="3421"/>
              <a:ext cx="5136" cy="0"/>
            </a:xfrm>
            <a:prstGeom prst="line">
              <a:avLst/>
            </a:prstGeom>
            <a:noFill/>
            <a:ln w="38100" cmpd="sng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230" name="Line 67"/>
            <p:cNvSpPr>
              <a:spLocks noChangeShapeType="1"/>
            </p:cNvSpPr>
            <p:nvPr/>
          </p:nvSpPr>
          <p:spPr bwMode="auto">
            <a:xfrm>
              <a:off x="240" y="1488"/>
              <a:ext cx="5136" cy="0"/>
            </a:xfrm>
            <a:prstGeom prst="line">
              <a:avLst/>
            </a:prstGeom>
            <a:noFill/>
            <a:ln w="38100" cmpd="sng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231" name="Line 68"/>
            <p:cNvSpPr>
              <a:spLocks noChangeShapeType="1"/>
            </p:cNvSpPr>
            <p:nvPr/>
          </p:nvSpPr>
          <p:spPr bwMode="auto">
            <a:xfrm>
              <a:off x="240" y="3743"/>
              <a:ext cx="5136" cy="0"/>
            </a:xfrm>
            <a:prstGeom prst="line">
              <a:avLst/>
            </a:prstGeom>
            <a:noFill/>
            <a:ln w="38100" cmpd="sng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232" name="Line 75"/>
            <p:cNvSpPr>
              <a:spLocks noChangeShapeType="1"/>
            </p:cNvSpPr>
            <p:nvPr/>
          </p:nvSpPr>
          <p:spPr bwMode="auto">
            <a:xfrm>
              <a:off x="2643" y="1056"/>
              <a:ext cx="0" cy="3009"/>
            </a:xfrm>
            <a:prstGeom prst="line">
              <a:avLst/>
            </a:prstGeom>
            <a:noFill/>
            <a:ln w="38100" cmpd="sng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233" name="Line 81"/>
            <p:cNvSpPr>
              <a:spLocks noChangeShapeType="1"/>
            </p:cNvSpPr>
            <p:nvPr/>
          </p:nvSpPr>
          <p:spPr bwMode="auto">
            <a:xfrm>
              <a:off x="4009" y="1056"/>
              <a:ext cx="0" cy="3009"/>
            </a:xfrm>
            <a:prstGeom prst="line">
              <a:avLst/>
            </a:prstGeom>
            <a:noFill/>
            <a:ln w="38100" cmpd="sng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235" name="Line 64"/>
            <p:cNvSpPr>
              <a:spLocks noChangeShapeType="1"/>
            </p:cNvSpPr>
            <p:nvPr/>
          </p:nvSpPr>
          <p:spPr bwMode="auto">
            <a:xfrm>
              <a:off x="240" y="1488"/>
              <a:ext cx="0" cy="2577"/>
            </a:xfrm>
            <a:prstGeom prst="line">
              <a:avLst/>
            </a:prstGeom>
            <a:noFill/>
            <a:ln w="38100" cap="sq" cmpd="sng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236" name="Line 73"/>
            <p:cNvSpPr>
              <a:spLocks noChangeShapeType="1"/>
            </p:cNvSpPr>
            <p:nvPr/>
          </p:nvSpPr>
          <p:spPr bwMode="auto">
            <a:xfrm>
              <a:off x="5376" y="1056"/>
              <a:ext cx="0" cy="3009"/>
            </a:xfrm>
            <a:prstGeom prst="line">
              <a:avLst/>
            </a:prstGeom>
            <a:noFill/>
            <a:ln w="38100" cap="sq" cmpd="sng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237" name="Line 80"/>
            <p:cNvSpPr>
              <a:spLocks noChangeShapeType="1"/>
            </p:cNvSpPr>
            <p:nvPr/>
          </p:nvSpPr>
          <p:spPr bwMode="auto">
            <a:xfrm>
              <a:off x="240" y="4065"/>
              <a:ext cx="5136" cy="0"/>
            </a:xfrm>
            <a:prstGeom prst="line">
              <a:avLst/>
            </a:prstGeom>
            <a:noFill/>
            <a:ln w="38100" cap="sq" cmpd="sng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0028093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hart 6"/>
          <p:cNvGraphicFramePr/>
          <p:nvPr>
            <p:extLst>
              <p:ext uri="{D42A27DB-BD31-4B8C-83A1-F6EECF244321}">
                <p14:modId xmlns:p14="http://schemas.microsoft.com/office/powerpoint/2010/main" val="3947859718"/>
              </p:ext>
            </p:extLst>
          </p:nvPr>
        </p:nvGraphicFramePr>
        <p:xfrm>
          <a:off x="762000" y="1088886"/>
          <a:ext cx="7467600" cy="5181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828800" y="381000"/>
            <a:ext cx="502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accent3">
                    <a:lumMod val="75000"/>
                  </a:schemeClr>
                </a:solidFill>
                <a:latin typeface="Broadway" panose="04040905080B02020502" pitchFamily="82" charset="0"/>
              </a:rPr>
              <a:t>Arrests</a:t>
            </a:r>
          </a:p>
        </p:txBody>
      </p:sp>
    </p:spTree>
    <p:extLst>
      <p:ext uri="{BB962C8B-B14F-4D97-AF65-F5344CB8AC3E}">
        <p14:creationId xmlns:p14="http://schemas.microsoft.com/office/powerpoint/2010/main" val="18327578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hart 6"/>
          <p:cNvGraphicFramePr/>
          <p:nvPr>
            <p:extLst>
              <p:ext uri="{D42A27DB-BD31-4B8C-83A1-F6EECF244321}">
                <p14:modId xmlns:p14="http://schemas.microsoft.com/office/powerpoint/2010/main" val="3759334944"/>
              </p:ext>
            </p:extLst>
          </p:nvPr>
        </p:nvGraphicFramePr>
        <p:xfrm>
          <a:off x="685800" y="838200"/>
          <a:ext cx="7543800" cy="5181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902855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4F861601-D079-4014-BD74-81AFAC8C948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51174008"/>
              </p:ext>
            </p:extLst>
          </p:nvPr>
        </p:nvGraphicFramePr>
        <p:xfrm>
          <a:off x="1524000" y="13970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7912157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hart 6"/>
          <p:cNvGraphicFramePr/>
          <p:nvPr>
            <p:extLst>
              <p:ext uri="{D42A27DB-BD31-4B8C-83A1-F6EECF244321}">
                <p14:modId xmlns:p14="http://schemas.microsoft.com/office/powerpoint/2010/main" val="3802700891"/>
              </p:ext>
            </p:extLst>
          </p:nvPr>
        </p:nvGraphicFramePr>
        <p:xfrm>
          <a:off x="838200" y="762000"/>
          <a:ext cx="7315200" cy="5410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552640621"/>
      </p:ext>
    </p:extLst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rganic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E4E49EB0-FB00-41F5-9359-4843D783A23D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82EA9FFBD1A194B83FDA4EC028E449A" ma:contentTypeVersion="11" ma:contentTypeDescription="Create a new document." ma:contentTypeScope="" ma:versionID="cef31fbc84fb5999cbb16b49eee00add">
  <xsd:schema xmlns:xsd="http://www.w3.org/2001/XMLSchema" xmlns:xs="http://www.w3.org/2001/XMLSchema" xmlns:p="http://schemas.microsoft.com/office/2006/metadata/properties" xmlns:ns3="db20fbd9-901d-41ad-b051-8166eafa454a" xmlns:ns4="0d0c87f3-38be-4046-87aa-e5f2ea5eea15" targetNamespace="http://schemas.microsoft.com/office/2006/metadata/properties" ma:root="true" ma:fieldsID="93770ee313665805822d34e32f8b9d3b" ns3:_="" ns4:_="">
    <xsd:import namespace="db20fbd9-901d-41ad-b051-8166eafa454a"/>
    <xsd:import namespace="0d0c87f3-38be-4046-87aa-e5f2ea5eea15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Location" minOccurs="0"/>
                <xsd:element ref="ns3:MediaServiceOCR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b20fbd9-901d-41ad-b051-8166eafa454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d0c87f3-38be-4046-87aa-e5f2ea5eea15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2AB1D5F-E10C-4F03-BE63-FE34B70D95AF}">
  <ds:schemaRefs>
    <ds:schemaRef ds:uri="http://schemas.microsoft.com/office/2006/metadata/properties"/>
    <ds:schemaRef ds:uri="http://purl.org/dc/elements/1.1/"/>
    <ds:schemaRef ds:uri="http://schemas.microsoft.com/office/2006/documentManagement/types"/>
    <ds:schemaRef ds:uri="http://purl.org/dc/dcmitype/"/>
    <ds:schemaRef ds:uri="db20fbd9-901d-41ad-b051-8166eafa454a"/>
    <ds:schemaRef ds:uri="http://schemas.openxmlformats.org/package/2006/metadata/core-properties"/>
    <ds:schemaRef ds:uri="http://schemas.microsoft.com/office/infopath/2007/PartnerControls"/>
    <ds:schemaRef ds:uri="0d0c87f3-38be-4046-87aa-e5f2ea5eea15"/>
    <ds:schemaRef ds:uri="http://www.w3.org/XML/1998/namespace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586A9562-9DAD-45A6-8976-2515CD85621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b20fbd9-901d-41ad-b051-8166eafa454a"/>
    <ds:schemaRef ds:uri="0d0c87f3-38be-4046-87aa-e5f2ea5eea1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C8770BA0-EE0A-4D4C-A3F8-74CDE0C15F1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28556</TotalTime>
  <Words>513</Words>
  <Application>Microsoft Office PowerPoint</Application>
  <PresentationFormat>On-screen Show (4:3)</PresentationFormat>
  <Paragraphs>175</Paragraphs>
  <Slides>21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2" baseType="lpstr">
      <vt:lpstr>Arial</vt:lpstr>
      <vt:lpstr>Berlin Sans FB Demi</vt:lpstr>
      <vt:lpstr>Broadway</vt:lpstr>
      <vt:lpstr>Calibri</vt:lpstr>
      <vt:lpstr>Garamond</vt:lpstr>
      <vt:lpstr>Poor Richard</vt:lpstr>
      <vt:lpstr>Roboto Black</vt:lpstr>
      <vt:lpstr>Symbol</vt:lpstr>
      <vt:lpstr>Verdana</vt:lpstr>
      <vt:lpstr>Custom Design</vt:lpstr>
      <vt:lpstr>Organic</vt:lpstr>
      <vt:lpstr>PowerPoint Presentation</vt:lpstr>
      <vt:lpstr>PowerPoint Presentation</vt:lpstr>
      <vt:lpstr>PowerPoint Presentation</vt:lpstr>
      <vt:lpstr>PowerPoint Presentation</vt:lpstr>
      <vt:lpstr>Overall UCR Crime View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Candie Terry</dc:creator>
  <cp:lastModifiedBy>Candie Terry</cp:lastModifiedBy>
  <cp:revision>40</cp:revision>
  <dcterms:created xsi:type="dcterms:W3CDTF">2021-01-05T17:33:25Z</dcterms:created>
  <dcterms:modified xsi:type="dcterms:W3CDTF">2022-12-07T17:59:27Z</dcterms:modified>
</cp:coreProperties>
</file>